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theme/theme9.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0.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1.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527059" r:id="rId5"/>
    <p:sldMasterId id="2147527897" r:id="rId6"/>
    <p:sldMasterId id="2147528187" r:id="rId7"/>
    <p:sldMasterId id="2147528251" r:id="rId8"/>
    <p:sldMasterId id="2147528332" r:id="rId9"/>
    <p:sldMasterId id="2147529584" r:id="rId10"/>
    <p:sldMasterId id="2147530955" r:id="rId11"/>
    <p:sldMasterId id="2147530963" r:id="rId12"/>
    <p:sldMasterId id="2147530980" r:id="rId13"/>
    <p:sldMasterId id="2147530984" r:id="rId14"/>
    <p:sldMasterId id="2147530993" r:id="rId15"/>
    <p:sldMasterId id="2147531002" r:id="rId16"/>
  </p:sldMasterIdLst>
  <p:notesMasterIdLst>
    <p:notesMasterId r:id="rId23"/>
  </p:notesMasterIdLst>
  <p:handoutMasterIdLst>
    <p:handoutMasterId r:id="rId24"/>
  </p:handoutMasterIdLst>
  <p:sldIdLst>
    <p:sldId id="1028" r:id="rId17"/>
    <p:sldId id="1029" r:id="rId18"/>
    <p:sldId id="1030" r:id="rId19"/>
    <p:sldId id="1027" r:id="rId20"/>
    <p:sldId id="1031" r:id="rId21"/>
    <p:sldId id="1033" r:id="rId22"/>
  </p:sldIdLst>
  <p:sldSz cx="12195175" cy="6859588"/>
  <p:notesSz cx="7099300" cy="10234613"/>
  <p:custDataLst>
    <p:tags r:id="rId25"/>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49263"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06463"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62075"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19275"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91">
          <p15:clr>
            <a:srgbClr val="A4A3A4"/>
          </p15:clr>
        </p15:guide>
        <p15:guide id="2" orient="horz" pos="573">
          <p15:clr>
            <a:srgbClr val="A4A3A4"/>
          </p15:clr>
        </p15:guide>
        <p15:guide id="3" pos="303">
          <p15:clr>
            <a:srgbClr val="A4A3A4"/>
          </p15:clr>
        </p15:guide>
        <p15:guide id="4" pos="747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B67C"/>
    <a:srgbClr val="FFFFCC"/>
    <a:srgbClr val="CCFFCC"/>
    <a:srgbClr val="3399FF"/>
    <a:srgbClr val="CCECFF"/>
    <a:srgbClr val="CCFFFF"/>
    <a:srgbClr val="FFCCFF"/>
    <a:srgbClr val="66CCFF"/>
    <a:srgbClr val="FF6E47"/>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4" autoAdjust="0"/>
    <p:restoredTop sz="82606" autoAdjust="0"/>
  </p:normalViewPr>
  <p:slideViewPr>
    <p:cSldViewPr>
      <p:cViewPr varScale="1">
        <p:scale>
          <a:sx n="86" d="100"/>
          <a:sy n="86" d="100"/>
        </p:scale>
        <p:origin x="208" y="512"/>
      </p:cViewPr>
      <p:guideLst>
        <p:guide orient="horz" pos="391"/>
        <p:guide orient="horz" pos="573"/>
        <p:guide pos="303"/>
        <p:guide pos="7470"/>
      </p:guideLst>
    </p:cSldViewPr>
  </p:slideViewPr>
  <p:outlineViewPr>
    <p:cViewPr>
      <p:scale>
        <a:sx n="33" d="100"/>
        <a:sy n="33" d="100"/>
      </p:scale>
      <p:origin x="90" y="1484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284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Arial" pitchFamily="34" charset="0"/>
                <a:ea typeface="宋体" pitchFamily="2" charset="-122"/>
              </a:defRPr>
            </a:lvl1pPr>
          </a:lstStyle>
          <a:p>
            <a:pPr>
              <a:defRPr/>
            </a:pPr>
            <a:fld id="{CBBDCBE2-7D82-40F7-BEC6-083C6354E941}" type="datetimeFigureOut">
              <a:rPr lang="zh-CN" altLang="en-US"/>
              <a:pPr>
                <a:defRPr/>
              </a:pPr>
              <a:t>2023/1/9</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vl1pPr>
          </a:lstStyle>
          <a:p>
            <a:fld id="{6DEACC60-C513-4879-801A-92AF8CE9547C}" type="slidenum">
              <a:rPr lang="zh-CN" altLang="en-US"/>
              <a:pPr/>
              <a:t>‹#›</a:t>
            </a:fld>
            <a:endParaRPr lang="zh-CN" altLang="en-US"/>
          </a:p>
        </p:txBody>
      </p:sp>
    </p:spTree>
    <p:extLst>
      <p:ext uri="{BB962C8B-B14F-4D97-AF65-F5344CB8AC3E}">
        <p14:creationId xmlns:p14="http://schemas.microsoft.com/office/powerpoint/2010/main" val="15056497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a:latin typeface="Arial" pitchFamily="34" charset="0"/>
                <a:ea typeface="宋体"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pitchFamily="34" charset="0"/>
                <a:ea typeface="宋体" pitchFamily="2" charset="-122"/>
              </a:defRPr>
            </a:lvl1pPr>
          </a:lstStyle>
          <a:p>
            <a:pPr>
              <a:defRPr/>
            </a:pPr>
            <a:endParaRPr lang="en-US" altLang="zh-CN"/>
          </a:p>
        </p:txBody>
      </p:sp>
      <p:sp>
        <p:nvSpPr>
          <p:cNvPr id="73732"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a:latin typeface="Arial" pitchFamily="34" charset="0"/>
                <a:ea typeface="宋体"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a:lvl1pPr>
          </a:lstStyle>
          <a:p>
            <a:fld id="{CF8BF09F-1880-4D71-A515-8655EE67BEFF}" type="slidenum">
              <a:rPr lang="en-US" altLang="zh-CN"/>
              <a:pPr/>
              <a:t>‹#›</a:t>
            </a:fld>
            <a:endParaRPr lang="en-US" altLang="zh-CN"/>
          </a:p>
        </p:txBody>
      </p:sp>
    </p:spTree>
    <p:extLst>
      <p:ext uri="{BB962C8B-B14F-4D97-AF65-F5344CB8AC3E}">
        <p14:creationId xmlns:p14="http://schemas.microsoft.com/office/powerpoint/2010/main" val="27822609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49263"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06463"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62075"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19275"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1029" algn="l" defTabSz="912409" rtl="0" eaLnBrk="1" latinLnBrk="0" hangingPunct="1">
      <a:defRPr sz="1200" kern="1200">
        <a:solidFill>
          <a:schemeClr val="tx1"/>
        </a:solidFill>
        <a:latin typeface="+mn-lt"/>
        <a:ea typeface="+mn-ea"/>
        <a:cs typeface="+mn-cs"/>
      </a:defRPr>
    </a:lvl6pPr>
    <a:lvl7pPr marL="2737233" algn="l" defTabSz="912409" rtl="0" eaLnBrk="1" latinLnBrk="0" hangingPunct="1">
      <a:defRPr sz="1200" kern="1200">
        <a:solidFill>
          <a:schemeClr val="tx1"/>
        </a:solidFill>
        <a:latin typeface="+mn-lt"/>
        <a:ea typeface="+mn-ea"/>
        <a:cs typeface="+mn-cs"/>
      </a:defRPr>
    </a:lvl7pPr>
    <a:lvl8pPr marL="3193439" algn="l" defTabSz="912409" rtl="0" eaLnBrk="1" latinLnBrk="0" hangingPunct="1">
      <a:defRPr sz="1200" kern="1200">
        <a:solidFill>
          <a:schemeClr val="tx1"/>
        </a:solidFill>
        <a:latin typeface="+mn-lt"/>
        <a:ea typeface="+mn-ea"/>
        <a:cs typeface="+mn-cs"/>
      </a:defRPr>
    </a:lvl8pPr>
    <a:lvl9pPr marL="3649646" algn="l" defTabSz="91240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7.xml"/><Relationship Id="rId1" Type="http://schemas.openxmlformats.org/officeDocument/2006/relationships/themeOverride" Target="../theme/themeOverride3.xml"/><Relationship Id="rId4"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Master" Target="../slideMasters/slideMaster1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1" desc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9326563" y="4056063"/>
            <a:ext cx="2533650" cy="327025"/>
          </a:xfrm>
          <a:prstGeom prst="rect">
            <a:avLst/>
          </a:prstGeom>
          <a:noFill/>
          <a:ln>
            <a:noFill/>
          </a:ln>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a:t>www.huawei.com</a:t>
            </a:r>
          </a:p>
        </p:txBody>
      </p:sp>
      <p:sp>
        <p:nvSpPr>
          <p:cNvPr id="8" name="Rectangle 15"/>
          <p:cNvSpPr>
            <a:spLocks noChangeArrowheads="1"/>
          </p:cNvSpPr>
          <p:nvPr/>
        </p:nvSpPr>
        <p:spPr bwMode="auto">
          <a:xfrm>
            <a:off x="8561388" y="328613"/>
            <a:ext cx="3111500" cy="309562"/>
          </a:xfrm>
          <a:prstGeom prst="rect">
            <a:avLst/>
          </a:prstGeom>
          <a:noFill/>
          <a:ln>
            <a:noFill/>
          </a:ln>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3935144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userDrawn="1"/>
        </p:nvSpPr>
        <p:spPr bwMode="auto">
          <a:xfrm>
            <a:off x="876300" y="6480175"/>
            <a:ext cx="2533650" cy="185738"/>
          </a:xfrm>
          <a:prstGeom prst="rect">
            <a:avLst/>
          </a:prstGeom>
          <a:noFill/>
          <a:ln>
            <a:noFill/>
          </a:ln>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a:solidFill>
                  <a:prstClr val="black"/>
                </a:solidFill>
                <a:latin typeface="FrutigerNext LT Bold" pitchFamily="34" charset="0"/>
                <a:ea typeface="MS PGothic" pitchFamily="34" charset="-128"/>
              </a:rPr>
              <a:t>HUAWEI TECHNOLOGIES CO., LTD.</a:t>
            </a:r>
          </a:p>
        </p:txBody>
      </p:sp>
      <p:sp>
        <p:nvSpPr>
          <p:cNvPr id="7" name="Rectangle 21"/>
          <p:cNvSpPr>
            <a:spLocks noChangeArrowheads="1"/>
          </p:cNvSpPr>
          <p:nvPr userDrawn="1"/>
        </p:nvSpPr>
        <p:spPr bwMode="auto">
          <a:xfrm>
            <a:off x="4908550" y="6496050"/>
            <a:ext cx="2084388" cy="152400"/>
          </a:xfrm>
          <a:prstGeom prst="rect">
            <a:avLst/>
          </a:prstGeom>
          <a:noFill/>
          <a:ln>
            <a:noFill/>
          </a:ln>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a:solidFill>
                  <a:srgbClr val="000000"/>
                </a:solidFill>
                <a:latin typeface="宋体" panose="02010600030101010101" pitchFamily="2" charset="-122"/>
              </a:rPr>
              <a:t>华为保密信息，未经授权禁止扩散</a:t>
            </a:r>
            <a:endParaRPr lang="en-US" altLang="zh-CN" sz="1000">
              <a:solidFill>
                <a:srgbClr val="000000"/>
              </a:solidFill>
              <a:latin typeface="宋体" panose="02010600030101010101" pitchFamily="2" charset="-122"/>
            </a:endParaRPr>
          </a:p>
        </p:txBody>
      </p:sp>
      <p:sp>
        <p:nvSpPr>
          <p:cNvPr id="8"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CEB24C-276A-4EEE-BD01-94F605F0AFE1}"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defRPr sz="2800" b="1">
                <a:solidFill>
                  <a:srgbClr val="990000"/>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a:lnSpc>
                <a:spcPct val="100000"/>
              </a:lnSpc>
              <a:defRPr sz="2400">
                <a:latin typeface="微软雅黑" panose="020B0503020204020204" pitchFamily="34" charset="-122"/>
                <a:ea typeface="微软雅黑" panose="020B0503020204020204" pitchFamily="34" charset="-122"/>
              </a:defRPr>
            </a:lvl1pPr>
            <a:lvl2pPr>
              <a:lnSpc>
                <a:spcPct val="100000"/>
              </a:lnSpc>
              <a:defRPr sz="2000">
                <a:latin typeface="微软雅黑" panose="020B0503020204020204" pitchFamily="34" charset="-122"/>
                <a:ea typeface="微软雅黑" panose="020B0503020204020204" pitchFamily="34" charset="-122"/>
              </a:defRPr>
            </a:lvl2pPr>
            <a:lvl3pPr>
              <a:lnSpc>
                <a:spcPct val="100000"/>
              </a:lnSpc>
              <a:defRPr sz="1800">
                <a:latin typeface="微软雅黑" panose="020B0503020204020204" pitchFamily="34" charset="-122"/>
                <a:ea typeface="微软雅黑" panose="020B0503020204020204" pitchFamily="34" charset="-122"/>
              </a:defRPr>
            </a:lvl3pPr>
            <a:lvl4pPr>
              <a:lnSpc>
                <a:spcPct val="100000"/>
              </a:lnSpc>
              <a:defRPr sz="1600">
                <a:latin typeface="微软雅黑" panose="020B0503020204020204" pitchFamily="34" charset="-122"/>
                <a:ea typeface="微软雅黑" panose="020B0503020204020204" pitchFamily="34" charset="-122"/>
              </a:defRPr>
            </a:lvl4pPr>
            <a:lvl5pPr>
              <a:lnSpc>
                <a:spcPct val="100000"/>
              </a:lnSpc>
              <a:defRPr sz="160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797566757"/>
      </p:ext>
    </p:extLst>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userDrawn="1"/>
        </p:nvSpPr>
        <p:spPr bwMode="auto">
          <a:xfrm>
            <a:off x="876300" y="6480175"/>
            <a:ext cx="2533650" cy="185738"/>
          </a:xfrm>
          <a:prstGeom prst="rect">
            <a:avLst/>
          </a:prstGeom>
          <a:noFill/>
          <a:ln>
            <a:noFill/>
          </a:ln>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a:solidFill>
                  <a:prstClr val="black"/>
                </a:solidFill>
                <a:latin typeface="FrutigerNext LT Bold" pitchFamily="34" charset="0"/>
                <a:ea typeface="MS PGothic" pitchFamily="34" charset="-128"/>
              </a:rPr>
              <a:t>HUAWEI TECHNOLOGIES CO., LTD.</a:t>
            </a:r>
          </a:p>
        </p:txBody>
      </p:sp>
      <p:sp>
        <p:nvSpPr>
          <p:cNvPr id="6" name="Rectangle 21"/>
          <p:cNvSpPr>
            <a:spLocks noChangeArrowheads="1"/>
          </p:cNvSpPr>
          <p:nvPr userDrawn="1"/>
        </p:nvSpPr>
        <p:spPr bwMode="auto">
          <a:xfrm>
            <a:off x="4908550" y="6496050"/>
            <a:ext cx="2084388" cy="152400"/>
          </a:xfrm>
          <a:prstGeom prst="rect">
            <a:avLst/>
          </a:prstGeom>
          <a:noFill/>
          <a:ln>
            <a:noFill/>
          </a:ln>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a:solidFill>
                  <a:srgbClr val="000000"/>
                </a:solidFill>
                <a:latin typeface="宋体" panose="02010600030101010101" pitchFamily="2" charset="-122"/>
              </a:rPr>
              <a:t>华为保密信息，未经授权禁止扩散</a:t>
            </a:r>
            <a:endParaRPr lang="en-US" altLang="zh-CN" sz="1000">
              <a:solidFill>
                <a:srgbClr val="000000"/>
              </a:solidFill>
              <a:latin typeface="宋体" panose="02010600030101010101" pitchFamily="2" charset="-122"/>
            </a:endParaRPr>
          </a:p>
        </p:txBody>
      </p:sp>
      <p:sp>
        <p:nvSpPr>
          <p:cNvPr id="7"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988E5D1E-8D59-4211-9779-2C04AFDDB952}"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196720604"/>
      </p:ext>
    </p:extLst>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62D44877-DD3D-45F1-9BB9-035B2C6B68FC}"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marL="342900" indent="-3429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1pPr>
            <a:lvl2pPr marL="5143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2pPr>
            <a:lvl3pPr marL="9715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3pPr>
            <a:lvl4pPr marL="14287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4pPr>
            <a:lvl5pPr marL="18859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956160497"/>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54E5CD7B-6F84-4C12-B7B9-1E6CEDE42FAC}"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085499003"/>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88" y="0"/>
            <a:ext cx="12195176"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206875" y="2062163"/>
            <a:ext cx="3776663" cy="1014412"/>
          </a:xfrm>
          <a:prstGeom prst="rect">
            <a:avLst/>
          </a:prstGeom>
          <a:noFill/>
          <a:ln w="9525">
            <a:noFill/>
            <a:miter lim="800000"/>
            <a:headEnd/>
            <a:tailEnd/>
          </a:ln>
        </p:spPr>
        <p:txBody>
          <a:bodyPr wrap="none">
            <a:spAutoFit/>
          </a:bodyPr>
          <a:lstStyle/>
          <a:p>
            <a:pPr algn="ctr">
              <a:defRPr/>
            </a:pPr>
            <a:r>
              <a:rPr lang="en-US" altLang="zh-CN" sz="6000">
                <a:solidFill>
                  <a:srgbClr val="CC0000"/>
                </a:solidFill>
                <a:ea typeface="MS PGothic" pitchFamily="34" charset="-128"/>
                <a:cs typeface="Arial" pitchFamily="34" charset="0"/>
              </a:rPr>
              <a:t>Thank you</a:t>
            </a:r>
          </a:p>
        </p:txBody>
      </p:sp>
      <p:sp>
        <p:nvSpPr>
          <p:cNvPr id="4" name="Text Box 17"/>
          <p:cNvSpPr txBox="1">
            <a:spLocks noChangeArrowheads="1"/>
          </p:cNvSpPr>
          <p:nvPr userDrawn="1"/>
        </p:nvSpPr>
        <p:spPr bwMode="auto">
          <a:xfrm>
            <a:off x="5211763" y="3244850"/>
            <a:ext cx="1766887" cy="341313"/>
          </a:xfrm>
          <a:prstGeom prst="rect">
            <a:avLst/>
          </a:prstGeom>
          <a:noFill/>
          <a:ln w="9525">
            <a:noFill/>
            <a:miter lim="800000"/>
            <a:headEnd/>
            <a:tailEnd/>
          </a:ln>
        </p:spPr>
        <p:txBody>
          <a:bodyPr wrap="none">
            <a:spAutoFit/>
          </a:bodyPr>
          <a:lstStyle/>
          <a:p>
            <a:pPr algn="ctr">
              <a:defRPr/>
            </a:pPr>
            <a:r>
              <a:rPr lang="en-US" altLang="zh-CN" sz="1600">
                <a:solidFill>
                  <a:srgbClr val="404040"/>
                </a:solidFill>
                <a:ea typeface="MS PGothic" pitchFamily="34" charset="-128"/>
                <a:cs typeface="Arial" pitchFamily="34" charset="0"/>
              </a:rPr>
              <a:t>www.huawei.com</a:t>
            </a:r>
          </a:p>
        </p:txBody>
      </p:sp>
      <p:sp>
        <p:nvSpPr>
          <p:cNvPr id="5" name="TextBox 4"/>
          <p:cNvSpPr txBox="1">
            <a:spLocks noChangeArrowheads="1"/>
          </p:cNvSpPr>
          <p:nvPr userDrawn="1"/>
        </p:nvSpPr>
        <p:spPr bwMode="auto">
          <a:xfrm>
            <a:off x="874713" y="4564063"/>
            <a:ext cx="10440987" cy="1184275"/>
          </a:xfrm>
          <a:prstGeom prst="rect">
            <a:avLst/>
          </a:prstGeom>
          <a:noFill/>
          <a:ln w="9525">
            <a:noFill/>
            <a:miter lim="800000"/>
            <a:headEnd/>
            <a:tailEnd/>
          </a:ln>
        </p:spPr>
        <p:txBody>
          <a:bodyPr>
            <a:spAutoFit/>
          </a:bodyPr>
          <a:lstStyle/>
          <a:p>
            <a:pPr algn="just" eaLnBrk="1" hangingPunct="1">
              <a:spcAft>
                <a:spcPts val="600"/>
              </a:spcAft>
              <a:defRPr/>
            </a:pPr>
            <a:r>
              <a:rPr lang="en-US" altLang="zh-CN" sz="1400">
                <a:solidFill>
                  <a:srgbClr val="404040"/>
                </a:solidFill>
                <a:latin typeface="Calibri" pitchFamily="34" charset="0"/>
              </a:rPr>
              <a:t>Copyright©2014 Huawei Technologies Co., Ltd. All Rights Reserved.</a:t>
            </a:r>
            <a:endParaRPr lang="zh-CN" altLang="zh-CN" sz="1400">
              <a:solidFill>
                <a:srgbClr val="404040"/>
              </a:solidFill>
              <a:latin typeface="Calibri" pitchFamily="34" charset="0"/>
            </a:endParaRPr>
          </a:p>
          <a:p>
            <a:pPr algn="just" eaLnBrk="1" hangingPunct="1">
              <a:defRPr/>
            </a:pPr>
            <a:r>
              <a:rPr lang="en-US" altLang="zh-CN" sz="1300">
                <a:solidFill>
                  <a:srgbClr val="404040"/>
                </a:solidFill>
                <a:latin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a:solidFill>
                <a:srgbClr val="404040"/>
              </a:solidFill>
              <a:latin typeface="Calibri" pitchFamily="34" charset="0"/>
            </a:endParaRPr>
          </a:p>
        </p:txBody>
      </p:sp>
      <p:sp>
        <p:nvSpPr>
          <p:cNvPr id="6" name="Text Box 5"/>
          <p:cNvSpPr txBox="1">
            <a:spLocks noChangeArrowheads="1"/>
          </p:cNvSpPr>
          <p:nvPr userDrawn="1"/>
        </p:nvSpPr>
        <p:spPr bwMode="auto">
          <a:xfrm>
            <a:off x="4794250" y="6480175"/>
            <a:ext cx="2601913" cy="215900"/>
          </a:xfrm>
          <a:prstGeom prst="rect">
            <a:avLst/>
          </a:prstGeom>
          <a:noFill/>
          <a:ln w="9525">
            <a:noFill/>
            <a:miter lim="800000"/>
            <a:headEnd/>
            <a:tailEnd/>
          </a:ln>
        </p:spPr>
        <p:txBody>
          <a:bodyPr wrap="none" lIns="0" tIns="0" bIns="0">
            <a:spAutoFit/>
          </a:bodyPr>
          <a:lstStyle/>
          <a:p>
            <a:pPr algn="ctr">
              <a:defRPr/>
            </a:pPr>
            <a:r>
              <a:rPr lang="en-US" altLang="zh-CN" sz="1400">
                <a:solidFill>
                  <a:srgbClr val="595959"/>
                </a:solidFill>
                <a:latin typeface="Calibri" pitchFamily="34" charset="0"/>
                <a:ea typeface="MS PGothic" pitchFamily="34" charset="-128"/>
                <a:cs typeface="Calibri" pitchFamily="34" charset="0"/>
              </a:rPr>
              <a:t>HUAWEI TECHNOLOGIES CO., LTD.</a:t>
            </a:r>
          </a:p>
        </p:txBody>
      </p:sp>
    </p:spTree>
    <p:extLst>
      <p:ext uri="{BB962C8B-B14F-4D97-AF65-F5344CB8AC3E}">
        <p14:creationId xmlns:p14="http://schemas.microsoft.com/office/powerpoint/2010/main" val="458632117"/>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70" y="260410"/>
            <a:ext cx="11091862" cy="539875"/>
          </a:xfrm>
          <a:prstGeom prst="rect">
            <a:avLst/>
          </a:prstGeom>
        </p:spPr>
        <p:txBody>
          <a:bodyPr/>
          <a:lstStyle/>
          <a:p>
            <a:r>
              <a:rPr lang="zh-CN" altLang="en-US"/>
              <a:t>单击此处编辑母版标题样式</a:t>
            </a:r>
          </a:p>
        </p:txBody>
      </p:sp>
      <p:sp>
        <p:nvSpPr>
          <p:cNvPr id="3" name="Rectangle 10"/>
          <p:cNvSpPr>
            <a:spLocks noGrp="1" noChangeArrowheads="1"/>
          </p:cNvSpPr>
          <p:nvPr>
            <p:ph type="dt" sz="half" idx="10"/>
          </p:nvPr>
        </p:nvSpPr>
        <p:spPr>
          <a:xfrm>
            <a:off x="574675" y="6526213"/>
            <a:ext cx="442913"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defRPr>
            </a:lvl1pPr>
          </a:lstStyle>
          <a:p>
            <a:r>
              <a:rPr lang="de-DE" altLang="zh-CN"/>
              <a:t>Page </a:t>
            </a:r>
            <a:fld id="{45E57C95-14AC-433B-9046-3D0C9D7E8E54}" type="slidenum">
              <a:rPr lang="de-DE" altLang="zh-CN"/>
              <a:pPr/>
              <a:t>‹#›</a:t>
            </a:fld>
            <a:endParaRPr lang="en-GB" altLang="zh-CN"/>
          </a:p>
        </p:txBody>
      </p:sp>
    </p:spTree>
    <p:extLst>
      <p:ext uri="{BB962C8B-B14F-4D97-AF65-F5344CB8AC3E}">
        <p14:creationId xmlns:p14="http://schemas.microsoft.com/office/powerpoint/2010/main" val="1350481330"/>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310063" y="2060575"/>
            <a:ext cx="3776662" cy="1016000"/>
          </a:xfrm>
          <a:prstGeom prst="rect">
            <a:avLst/>
          </a:prstGeom>
          <a:noFill/>
          <a:ln>
            <a:noFill/>
          </a:ln>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6000" b="0">
                <a:solidFill>
                  <a:srgbClr val="CC0000"/>
                </a:solidFill>
                <a:latin typeface="Arial" panose="020B0604020202020204" pitchFamily="34" charset="0"/>
                <a:ea typeface="MS PGothic" panose="020B0600070205080204" pitchFamily="34" charset="-128"/>
                <a:cs typeface="Arial" panose="020B0604020202020204" pitchFamily="34" charset="0"/>
              </a:rPr>
              <a:t>Thank you</a:t>
            </a:r>
          </a:p>
        </p:txBody>
      </p:sp>
      <p:sp>
        <p:nvSpPr>
          <p:cNvPr id="4" name="Text Box 17"/>
          <p:cNvSpPr txBox="1">
            <a:spLocks noChangeArrowheads="1"/>
          </p:cNvSpPr>
          <p:nvPr userDrawn="1"/>
        </p:nvSpPr>
        <p:spPr bwMode="auto">
          <a:xfrm>
            <a:off x="5314950" y="3244850"/>
            <a:ext cx="1766888" cy="341313"/>
          </a:xfrm>
          <a:prstGeom prst="rect">
            <a:avLst/>
          </a:prstGeom>
          <a:noFill/>
          <a:ln>
            <a:noFill/>
          </a:ln>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600" b="0">
                <a:solidFill>
                  <a:srgbClr val="404040"/>
                </a:solidFill>
                <a:latin typeface="Arial" panose="020B0604020202020204" pitchFamily="34" charset="0"/>
                <a:ea typeface="MS PGothic" panose="020B0600070205080204" pitchFamily="34" charset="-128"/>
                <a:cs typeface="Arial" panose="020B0604020202020204" pitchFamily="34" charset="0"/>
              </a:rPr>
              <a:t>www.huawei.com</a:t>
            </a:r>
          </a:p>
        </p:txBody>
      </p:sp>
      <p:sp>
        <p:nvSpPr>
          <p:cNvPr id="5" name="TextBox 18"/>
          <p:cNvSpPr txBox="1">
            <a:spLocks noChangeArrowheads="1"/>
          </p:cNvSpPr>
          <p:nvPr userDrawn="1"/>
        </p:nvSpPr>
        <p:spPr bwMode="auto">
          <a:xfrm>
            <a:off x="1624013" y="4564063"/>
            <a:ext cx="9182100" cy="1384300"/>
          </a:xfrm>
          <a:prstGeom prst="rect">
            <a:avLst/>
          </a:prstGeom>
          <a:noFill/>
          <a:ln>
            <a:noFill/>
          </a:ln>
        </p:spPr>
        <p:txBody>
          <a:bodyPr>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lgn="just" eaLnBrk="1" hangingPunct="1">
              <a:spcAft>
                <a:spcPts val="600"/>
              </a:spcAft>
              <a:defRPr/>
            </a:pPr>
            <a:r>
              <a:rPr lang="en-US" altLang="zh-CN" sz="1400" b="0" dirty="0">
                <a:solidFill>
                  <a:srgbClr val="404040"/>
                </a:solidFill>
                <a:latin typeface="Calibri" panose="020F0502020204030204" pitchFamily="34" charset="0"/>
                <a:ea typeface="宋体" panose="02010600030101010101" pitchFamily="2" charset="-122"/>
                <a:cs typeface="Calibri" panose="020F0502020204030204" pitchFamily="34" charset="0"/>
              </a:rPr>
              <a:t>Copyright©2014 Huawei Technologies Co., Ltd. All Rights Reserved.</a:t>
            </a:r>
            <a:endParaRPr lang="zh-CN" altLang="zh-CN" sz="1400" b="0" dirty="0">
              <a:solidFill>
                <a:srgbClr val="404040"/>
              </a:solidFill>
              <a:latin typeface="Calibri" panose="020F0502020204030204" pitchFamily="34" charset="0"/>
              <a:ea typeface="宋体" panose="02010600030101010101" pitchFamily="2" charset="-122"/>
              <a:cs typeface="Calibri" panose="020F0502020204030204" pitchFamily="34" charset="0"/>
            </a:endParaRPr>
          </a:p>
          <a:p>
            <a:pPr algn="just" eaLnBrk="1" hangingPunct="1">
              <a:defRPr/>
            </a:pPr>
            <a:r>
              <a:rPr lang="en-US" altLang="zh-CN" sz="1300" b="0" dirty="0">
                <a:solidFill>
                  <a:srgbClr val="404040"/>
                </a:solidFill>
                <a:latin typeface="Calibri" panose="020F0502020204030204" pitchFamily="34" charset="0"/>
                <a:ea typeface="宋体" panose="02010600030101010101" pitchFamily="2" charset="-122"/>
                <a:cs typeface="Calibri" panose="020F0502020204030204"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404040"/>
              </a:solidFill>
              <a:latin typeface="Calibri" panose="020F0502020204030204" pitchFamily="34" charset="0"/>
              <a:ea typeface="宋体" panose="02010600030101010101" pitchFamily="2" charset="-122"/>
              <a:cs typeface="Calibri" panose="020F0502020204030204" pitchFamily="34" charset="0"/>
            </a:endParaRPr>
          </a:p>
        </p:txBody>
      </p:sp>
      <p:pic>
        <p:nvPicPr>
          <p:cNvPr id="6" name="Picture 87"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userDrawn="1"/>
        </p:nvSpPr>
        <p:spPr bwMode="auto">
          <a:xfrm>
            <a:off x="4683125" y="6480175"/>
            <a:ext cx="2640013" cy="215900"/>
          </a:xfrm>
          <a:prstGeom prst="rect">
            <a:avLst/>
          </a:prstGeom>
          <a:noFill/>
          <a:ln>
            <a:noFill/>
          </a:ln>
        </p:spPr>
        <p:txBody>
          <a:bodyPr wrap="none" lIns="0" tIns="0" bIns="0">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400" b="0">
                <a:solidFill>
                  <a:srgbClr val="595959"/>
                </a:solidFill>
                <a:latin typeface="Calibri" panose="020F0502020204030204" pitchFamily="34" charset="0"/>
                <a:ea typeface="MS PGothic" panose="020B0600070205080204" pitchFamily="34" charset="-128"/>
                <a:cs typeface="Calibri" panose="020F0502020204030204" pitchFamily="34" charset="0"/>
              </a:rPr>
              <a:t>HUAWEI TECHNOLOGIES CO., LTD.</a:t>
            </a:r>
          </a:p>
        </p:txBody>
      </p:sp>
    </p:spTree>
    <p:extLst>
      <p:ext uri="{BB962C8B-B14F-4D97-AF65-F5344CB8AC3E}">
        <p14:creationId xmlns:p14="http://schemas.microsoft.com/office/powerpoint/2010/main" val="793111301"/>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2088282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75470680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264855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10CCA39-59E8-468F-8F5E-E26AAE87114B}" type="slidenum">
              <a:rPr lang="de-DE" altLang="zh-CN"/>
              <a:pPr/>
              <a:t>‹#›</a:t>
            </a:fld>
            <a:endParaRPr lang="en-GB" altLang="zh-CN"/>
          </a:p>
        </p:txBody>
      </p:sp>
    </p:spTree>
    <p:extLst>
      <p:ext uri="{BB962C8B-B14F-4D97-AF65-F5344CB8AC3E}">
        <p14:creationId xmlns:p14="http://schemas.microsoft.com/office/powerpoint/2010/main" val="2095335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1"/>
          <p:cNvSpPr>
            <a:spLocks noGrp="1"/>
          </p:cNvSpPr>
          <p:nvPr>
            <p:ph type="title"/>
          </p:nvPr>
        </p:nvSpPr>
        <p:spPr>
          <a:xfrm>
            <a:off x="829114" y="6"/>
            <a:ext cx="10756499" cy="589327"/>
          </a:xfrm>
          <a:prstGeom prst="rect">
            <a:avLst/>
          </a:prstGeom>
          <a:noFill/>
          <a:ln w="9525">
            <a:noFill/>
            <a:miter lim="800000"/>
            <a:headEnd/>
            <a:tailEnd/>
          </a:ln>
        </p:spPr>
        <p:txBody>
          <a:bodyPr vert="horz" wrap="square" lIns="70906" tIns="35468" rIns="70906" bIns="35468" numCol="1" anchor="ctr" anchorCtr="0" compatLnSpc="1">
            <a:prstTxWarp prst="textNoShape">
              <a:avLst/>
            </a:prstTxWarp>
          </a:bodyPr>
          <a:lstStyle>
            <a:lvl1pPr marL="459357" indent="-459357" algn="l" defTabSz="791394" rtl="0" eaLnBrk="1" fontAlgn="base" hangingPunct="1">
              <a:spcBef>
                <a:spcPct val="0"/>
              </a:spcBef>
              <a:spcAft>
                <a:spcPct val="0"/>
              </a:spcAft>
              <a:defRPr lang="zh-CN" altLang="en-US" sz="3467" b="1" dirty="0">
                <a:solidFill>
                  <a:srgbClr val="990000"/>
                </a:solidFill>
                <a:latin typeface="+mj-lt"/>
                <a:ea typeface="黑体" pitchFamily="49" charset="-122"/>
                <a:cs typeface="+mj-cs"/>
              </a:defRPr>
            </a:lvl1pPr>
          </a:lstStyle>
          <a:p>
            <a:r>
              <a:rPr lang="zh-CN" altLang="en-US"/>
              <a:t>单击此处编辑母版标题样式</a:t>
            </a:r>
            <a:endParaRPr lang="zh-CN" altLang="en-US" dirty="0"/>
          </a:p>
        </p:txBody>
      </p:sp>
      <p:sp>
        <p:nvSpPr>
          <p:cNvPr id="6" name="内容占位符 2"/>
          <p:cNvSpPr>
            <a:spLocks noGrp="1"/>
          </p:cNvSpPr>
          <p:nvPr>
            <p:ph idx="1"/>
          </p:nvPr>
        </p:nvSpPr>
        <p:spPr>
          <a:xfrm>
            <a:off x="829114" y="1600578"/>
            <a:ext cx="10756499" cy="45267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xfrm>
            <a:off x="8150225" y="6437313"/>
            <a:ext cx="1477963" cy="274637"/>
          </a:xfrm>
          <a:prstGeom prst="rect">
            <a:avLst/>
          </a:prstGeom>
        </p:spPr>
        <p:txBody>
          <a:bodyPr vert="horz" wrap="square" lIns="91434" tIns="45717" rIns="91434" bIns="45717"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1396180F-3250-4947-85CC-120942EF34D3}" type="slidenum">
              <a:rPr lang="de-DE" altLang="zh-CN"/>
              <a:pPr/>
              <a:t>‹#›</a:t>
            </a:fld>
            <a:endParaRPr lang="en-GB" altLang="zh-CN"/>
          </a:p>
        </p:txBody>
      </p:sp>
    </p:spTree>
    <p:extLst>
      <p:ext uri="{BB962C8B-B14F-4D97-AF65-F5344CB8AC3E}">
        <p14:creationId xmlns:p14="http://schemas.microsoft.com/office/powerpoint/2010/main" val="196078891"/>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pic>
        <p:nvPicPr>
          <p:cNvPr id="3"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261600" y="6376988"/>
            <a:ext cx="15478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bwMode="auto">
          <a:xfrm>
            <a:off x="0" y="792163"/>
            <a:ext cx="12195175" cy="36512"/>
          </a:xfrm>
          <a:prstGeom prst="rect">
            <a:avLst/>
          </a:prstGeom>
          <a:gradFill flip="none" rotWithShape="1">
            <a:gsLst>
              <a:gs pos="43000">
                <a:schemeClr val="bg1">
                  <a:lumMod val="65000"/>
                </a:schemeClr>
              </a:gs>
              <a:gs pos="83000">
                <a:schemeClr val="bg1"/>
              </a:gs>
            </a:gsLst>
            <a:lin ang="0" scaled="1"/>
            <a:tileRect/>
          </a:gradFill>
          <a:ln w="9525" cap="flat" cmpd="sng" algn="ctr">
            <a:noFill/>
            <a:prstDash val="solid"/>
            <a:round/>
            <a:headEnd type="none" w="med" len="med"/>
            <a:tailEnd type="none" w="med" len="med"/>
          </a:ln>
          <a:effectLst/>
        </p:spPr>
        <p:txBody>
          <a:bodyPr lIns="0" tIns="0" rIns="0" bIns="0" anchor="ctr"/>
          <a:lstStyle/>
          <a:p>
            <a:pPr algn="ctr" defTabSz="877888">
              <a:defRPr/>
            </a:pPr>
            <a:endParaRPr lang="zh-CN" altLang="en-US" dirty="0">
              <a:solidFill>
                <a:srgbClr val="000000"/>
              </a:solidFill>
              <a:latin typeface="微软雅黑" pitchFamily="34" charset="-122"/>
              <a:ea typeface="微软雅黑" pitchFamily="34" charset="-122"/>
            </a:endParaRPr>
          </a:p>
        </p:txBody>
      </p:sp>
      <p:pic>
        <p:nvPicPr>
          <p:cNvPr id="5" name="Picture 2" descr="dd"/>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364288"/>
            <a:ext cx="121951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403225" y="6473825"/>
            <a:ext cx="2781300" cy="266700"/>
          </a:xfrm>
          <a:prstGeom prst="rect">
            <a:avLst/>
          </a:prstGeom>
          <a:noFill/>
          <a:ln>
            <a:noFill/>
          </a:ln>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TECHNOLOGIES CO., LTD.</a:t>
            </a:r>
            <a:endParaRPr lang="en-US" altLang="zh-CN" sz="2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7"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337800" y="6430963"/>
            <a:ext cx="15478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userDrawn="1"/>
        </p:nvSpPr>
        <p:spPr bwMode="auto">
          <a:xfrm>
            <a:off x="4594225" y="6473825"/>
            <a:ext cx="1992313" cy="266700"/>
          </a:xfrm>
          <a:prstGeom prst="rect">
            <a:avLst/>
          </a:prstGeom>
          <a:noFill/>
          <a:ln>
            <a:noFill/>
          </a:ln>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CONFIDENTIAL </a:t>
            </a:r>
          </a:p>
        </p:txBody>
      </p:sp>
      <p:sp>
        <p:nvSpPr>
          <p:cNvPr id="9" name="Rectangle 5"/>
          <p:cNvSpPr txBox="1">
            <a:spLocks noChangeArrowheads="1"/>
          </p:cNvSpPr>
          <p:nvPr userDrawn="1"/>
        </p:nvSpPr>
        <p:spPr bwMode="auto">
          <a:xfrm>
            <a:off x="7932738" y="6483350"/>
            <a:ext cx="1079500" cy="236538"/>
          </a:xfrm>
          <a:prstGeom prst="rect">
            <a:avLst/>
          </a:prstGeom>
          <a:noFill/>
          <a:ln w="9525">
            <a:noFill/>
            <a:miter lim="800000"/>
            <a:headEnd/>
            <a:tailEnd/>
          </a:ln>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marL="742950" indent="-285750" defTabSz="800100">
              <a:defRPr>
                <a:solidFill>
                  <a:schemeClr val="tx1"/>
                </a:solidFill>
                <a:latin typeface="Arial" panose="020B0604020202020204" pitchFamily="34" charset="0"/>
                <a:ea typeface="宋体" panose="02010600030101010101" pitchFamily="2" charset="-122"/>
              </a:defRPr>
            </a:lvl2pPr>
            <a:lvl3pPr marL="1143000" indent="-228600" defTabSz="800100">
              <a:defRPr>
                <a:solidFill>
                  <a:schemeClr val="tx1"/>
                </a:solidFill>
                <a:latin typeface="Arial" panose="020B0604020202020204" pitchFamily="34" charset="0"/>
                <a:ea typeface="宋体" panose="02010600030101010101" pitchFamily="2" charset="-122"/>
              </a:defRPr>
            </a:lvl3pPr>
            <a:lvl4pPr marL="1600200" indent="-228600" defTabSz="800100">
              <a:defRPr>
                <a:solidFill>
                  <a:schemeClr val="tx1"/>
                </a:solidFill>
                <a:latin typeface="Arial" panose="020B0604020202020204" pitchFamily="34" charset="0"/>
                <a:ea typeface="宋体" panose="02010600030101010101" pitchFamily="2" charset="-122"/>
              </a:defRPr>
            </a:lvl4pPr>
            <a:lvl5pPr marL="2057400" indent="-228600" defTabSz="800100">
              <a:defRPr>
                <a:solidFill>
                  <a:schemeClr val="tx1"/>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PAGE OF </a:t>
            </a:r>
            <a:fld id="{249BF3D1-33CF-4E78-828A-ECA95AB42DAD}" type="slidenum">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pPr>
                <a:lnSpc>
                  <a:spcPct val="85000"/>
                </a:lnSpc>
              </a:pPr>
              <a:t>‹#›</a:t>
            </a:fld>
            <a:endPar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a:t>单击此处编辑母版标题样式</a:t>
            </a:r>
          </a:p>
        </p:txBody>
      </p:sp>
    </p:spTree>
    <p:extLst>
      <p:ext uri="{BB962C8B-B14F-4D97-AF65-F5344CB8AC3E}">
        <p14:creationId xmlns:p14="http://schemas.microsoft.com/office/powerpoint/2010/main" val="3370391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a:t>单击此处编辑母版标题样式</a:t>
            </a:r>
          </a:p>
        </p:txBody>
      </p:sp>
    </p:spTree>
    <p:extLst>
      <p:ext uri="{BB962C8B-B14F-4D97-AF65-F5344CB8AC3E}">
        <p14:creationId xmlns:p14="http://schemas.microsoft.com/office/powerpoint/2010/main" val="260276593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66433082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7669307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标题和表格">
    <p:spTree>
      <p:nvGrpSpPr>
        <p:cNvPr id="1" name=""/>
        <p:cNvGrpSpPr/>
        <p:nvPr/>
      </p:nvGrpSpPr>
      <p:grpSpPr>
        <a:xfrm>
          <a:off x="0" y="0"/>
          <a:ext cx="0" cy="0"/>
          <a:chOff x="0" y="0"/>
          <a:chExt cx="0" cy="0"/>
        </a:xfrm>
      </p:grpSpPr>
      <p:sp>
        <p:nvSpPr>
          <p:cNvPr id="5" name="标题 1"/>
          <p:cNvSpPr>
            <a:spLocks noGrp="1"/>
          </p:cNvSpPr>
          <p:nvPr>
            <p:ph type="title"/>
          </p:nvPr>
        </p:nvSpPr>
        <p:spPr>
          <a:xfrm>
            <a:off x="829116" y="1"/>
            <a:ext cx="10756499" cy="589326"/>
          </a:xfrm>
          <a:prstGeom prst="rect">
            <a:avLst/>
          </a:prstGeom>
          <a:noFill/>
          <a:ln w="9525">
            <a:noFill/>
            <a:miter lim="800000"/>
            <a:headEnd/>
            <a:tailEnd/>
          </a:ln>
        </p:spPr>
        <p:txBody>
          <a:bodyPr vert="horz" wrap="square" lIns="94548" tIns="47295" rIns="94548" bIns="47295" numCol="1" anchor="ctr" anchorCtr="0" compatLnSpc="1">
            <a:prstTxWarp prst="textNoShape">
              <a:avLst/>
            </a:prstTxWarp>
          </a:bodyPr>
          <a:lstStyle>
            <a:lvl1pPr marL="459409" indent="-459409" algn="l" defTabSz="791487" rtl="0" eaLnBrk="1" fontAlgn="base" hangingPunct="1">
              <a:spcBef>
                <a:spcPct val="0"/>
              </a:spcBef>
              <a:spcAft>
                <a:spcPct val="0"/>
              </a:spcAft>
              <a:defRPr lang="zh-CN" altLang="en-US" sz="3500" b="1" dirty="0">
                <a:solidFill>
                  <a:srgbClr val="990000"/>
                </a:solidFill>
                <a:latin typeface="+mj-lt"/>
                <a:ea typeface="黑体" pitchFamily="49" charset="-122"/>
                <a:cs typeface="+mj-cs"/>
              </a:defRPr>
            </a:lvl1pPr>
          </a:lstStyle>
          <a:p>
            <a:r>
              <a:rPr lang="zh-CN" altLang="en-US"/>
              <a:t>单击此处编辑母版标题样式</a:t>
            </a:r>
            <a:endParaRPr lang="zh-CN" altLang="en-US" dirty="0"/>
          </a:p>
        </p:txBody>
      </p:sp>
      <p:sp>
        <p:nvSpPr>
          <p:cNvPr id="6" name="内容占位符 2"/>
          <p:cNvSpPr>
            <a:spLocks noGrp="1"/>
          </p:cNvSpPr>
          <p:nvPr>
            <p:ph idx="1"/>
          </p:nvPr>
        </p:nvSpPr>
        <p:spPr>
          <a:xfrm>
            <a:off x="829116" y="1600578"/>
            <a:ext cx="10756499" cy="45267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xfrm>
            <a:off x="5110163" y="6270625"/>
            <a:ext cx="1479550" cy="531813"/>
          </a:xfrm>
          <a:prstGeom prst="rect">
            <a:avLst/>
          </a:prstGeom>
        </p:spPr>
        <p:txBody>
          <a:bodyPr vert="horz" wrap="square" lIns="91413" tIns="45706" rIns="91413" bIns="45706" numCol="1" anchor="t" anchorCtr="0" compatLnSpc="1">
            <a:prstTxWarp prst="textNoShape">
              <a:avLst/>
            </a:prstTxWarp>
          </a:bodyPr>
          <a:lstStyle>
            <a:lvl1pPr algn="ctr" eaLnBrk="1" hangingPunct="1">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C1297A30-E733-4D7E-9A44-514999DC5D1B}" type="slidenum">
              <a:rPr lang="de-DE" altLang="zh-CN"/>
              <a:pPr/>
              <a:t>‹#›</a:t>
            </a:fld>
            <a:endParaRPr lang="en-GB" altLang="zh-CN"/>
          </a:p>
        </p:txBody>
      </p:sp>
    </p:spTree>
    <p:extLst>
      <p:ext uri="{BB962C8B-B14F-4D97-AF65-F5344CB8AC3E}">
        <p14:creationId xmlns:p14="http://schemas.microsoft.com/office/powerpoint/2010/main" val="216127360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81058" y="274700"/>
            <a:ext cx="10975975" cy="1143265"/>
          </a:xfrm>
          <a:prstGeom prst="rect">
            <a:avLst/>
          </a:prstGeom>
        </p:spPr>
        <p:txBody>
          <a:bodyPr/>
          <a:lstStyle/>
          <a:p>
            <a:r>
              <a:rPr lang="zh-CN" altLang="en-US"/>
              <a:t>单击此处编辑母版标题样式</a:t>
            </a:r>
          </a:p>
        </p:txBody>
      </p:sp>
      <p:sp>
        <p:nvSpPr>
          <p:cNvPr id="5" name="文本占位符 4"/>
          <p:cNvSpPr>
            <a:spLocks noGrp="1"/>
          </p:cNvSpPr>
          <p:nvPr>
            <p:ph type="body" sz="quarter" idx="11"/>
          </p:nvPr>
        </p:nvSpPr>
        <p:spPr>
          <a:xfrm>
            <a:off x="912526" y="1341749"/>
            <a:ext cx="10562798" cy="460890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p:txBody>
      </p:sp>
      <p:sp>
        <p:nvSpPr>
          <p:cNvPr id="4" name="灯片编号占位符 2"/>
          <p:cNvSpPr>
            <a:spLocks noGrp="1"/>
          </p:cNvSpPr>
          <p:nvPr>
            <p:ph type="sldNum" sz="quarter" idx="12"/>
          </p:nvPr>
        </p:nvSpPr>
        <p:spPr>
          <a:xfrm>
            <a:off x="8047038" y="6402388"/>
            <a:ext cx="1219200" cy="284162"/>
          </a:xfrm>
          <a:prstGeom prst="rect">
            <a:avLst/>
          </a:prstGeom>
        </p:spPr>
        <p:txBody>
          <a:bodyPr vert="horz" wrap="square" lIns="121897" tIns="60948" rIns="121897" bIns="60948"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r>
              <a:rPr lang="en-US" altLang="zh-CN"/>
              <a:t>Page </a:t>
            </a:r>
            <a:fld id="{B5EF3CB0-68F6-4F89-9C8E-FA99CA229595}" type="slidenum">
              <a:rPr lang="en-US" altLang="zh-CN"/>
              <a:pPr/>
              <a:t>‹#›</a:t>
            </a:fld>
            <a:endParaRPr lang="zh-CN" altLang="en-US"/>
          </a:p>
        </p:txBody>
      </p:sp>
    </p:spTree>
    <p:extLst>
      <p:ext uri="{BB962C8B-B14F-4D97-AF65-F5344CB8AC3E}">
        <p14:creationId xmlns:p14="http://schemas.microsoft.com/office/powerpoint/2010/main" val="68397240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3950" y="5580063"/>
            <a:ext cx="1092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869950" y="6210300"/>
            <a:ext cx="2655888" cy="263525"/>
          </a:xfrm>
          <a:prstGeom prst="rect">
            <a:avLst/>
          </a:prstGeom>
          <a:noFill/>
          <a:ln>
            <a:noFill/>
          </a:ln>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a:solidFill>
                <a:srgbClr val="000000"/>
              </a:solidFill>
              <a:ea typeface="MS PGothic" panose="020B0600070205080204" pitchFamily="34" charset="-128"/>
            </a:endParaRPr>
          </a:p>
        </p:txBody>
      </p:sp>
      <p:sp>
        <p:nvSpPr>
          <p:cNvPr id="6" name="Text Box 5"/>
          <p:cNvSpPr txBox="1">
            <a:spLocks noChangeArrowheads="1"/>
          </p:cNvSpPr>
          <p:nvPr/>
        </p:nvSpPr>
        <p:spPr bwMode="auto">
          <a:xfrm>
            <a:off x="9326563" y="4056063"/>
            <a:ext cx="2533650" cy="327025"/>
          </a:xfrm>
          <a:prstGeom prst="rect">
            <a:avLst/>
          </a:prstGeom>
          <a:noFill/>
          <a:ln>
            <a:noFill/>
          </a:ln>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a:solidFill>
                  <a:srgbClr val="000000"/>
                </a:solidFill>
              </a:rPr>
              <a:t>www.huawei.com</a:t>
            </a:r>
          </a:p>
        </p:txBody>
      </p:sp>
      <p:sp>
        <p:nvSpPr>
          <p:cNvPr id="7" name="Rectangle 6"/>
          <p:cNvSpPr>
            <a:spLocks noChangeArrowheads="1"/>
          </p:cNvSpPr>
          <p:nvPr/>
        </p:nvSpPr>
        <p:spPr bwMode="auto">
          <a:xfrm>
            <a:off x="5603875" y="6210300"/>
            <a:ext cx="1662113" cy="263525"/>
          </a:xfrm>
          <a:prstGeom prst="rect">
            <a:avLst/>
          </a:prstGeom>
          <a:noFill/>
          <a:ln>
            <a:noFill/>
          </a:ln>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solidFill>
                  <a:srgbClr val="000000"/>
                </a:solidFill>
                <a:latin typeface="FrutigerNext LT Bold" panose="020B0803040504020204" pitchFamily="34" charset="0"/>
                <a:ea typeface="MS PGothic" panose="020B0600070205080204" pitchFamily="34" charset="-128"/>
              </a:rPr>
              <a:t>HUAWEI Confidential </a:t>
            </a:r>
          </a:p>
        </p:txBody>
      </p:sp>
      <p:sp>
        <p:nvSpPr>
          <p:cNvPr id="8" name="Rectangle 7"/>
          <p:cNvSpPr>
            <a:spLocks noChangeArrowheads="1"/>
          </p:cNvSpPr>
          <p:nvPr/>
        </p:nvSpPr>
        <p:spPr bwMode="auto">
          <a:xfrm>
            <a:off x="8561388" y="328613"/>
            <a:ext cx="3111500" cy="309562"/>
          </a:xfrm>
          <a:prstGeom prst="rect">
            <a:avLst/>
          </a:prstGeom>
          <a:noFill/>
          <a:ln>
            <a:noFill/>
          </a:ln>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2457141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31E72915-C63F-497C-82EB-15E37020A2F9}" type="slidenum">
              <a:rPr lang="de-DE" altLang="zh-CN"/>
              <a:pPr/>
              <a:t>‹#›</a:t>
            </a:fld>
            <a:endParaRPr lang="en-GB" altLang="zh-CN"/>
          </a:p>
        </p:txBody>
      </p:sp>
    </p:spTree>
    <p:extLst>
      <p:ext uri="{BB962C8B-B14F-4D97-AF65-F5344CB8AC3E}">
        <p14:creationId xmlns:p14="http://schemas.microsoft.com/office/powerpoint/2010/main" val="12478247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文本占位符 2"/>
          <p:cNvSpPr>
            <a:spLocks noGrp="1"/>
          </p:cNvSpPr>
          <p:nvPr>
            <p:ph type="body" sz="half" idx="1"/>
          </p:nvPr>
        </p:nvSpPr>
        <p:spPr>
          <a:xfrm>
            <a:off x="82995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309314" y="1600591"/>
            <a:ext cx="5276107" cy="21864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309314" y="3939515"/>
            <a:ext cx="5276107" cy="21880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F1F39BF4-B326-4E10-9427-8AC51E7A2801}" type="slidenum">
              <a:rPr lang="de-DE" altLang="zh-CN"/>
              <a:pPr/>
              <a:t>‹#›</a:t>
            </a:fld>
            <a:endParaRPr lang="en-GB" altLang="zh-CN"/>
          </a:p>
        </p:txBody>
      </p:sp>
    </p:spTree>
    <p:extLst>
      <p:ext uri="{BB962C8B-B14F-4D97-AF65-F5344CB8AC3E}">
        <p14:creationId xmlns:p14="http://schemas.microsoft.com/office/powerpoint/2010/main" val="246477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文本占位符 2"/>
          <p:cNvSpPr>
            <a:spLocks noGrp="1"/>
          </p:cNvSpPr>
          <p:nvPr>
            <p:ph type="body" sz="half" idx="1"/>
          </p:nvPr>
        </p:nvSpPr>
        <p:spPr>
          <a:xfrm>
            <a:off x="82995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309314" y="1600591"/>
            <a:ext cx="5276107" cy="21864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309314" y="3939515"/>
            <a:ext cx="5276107" cy="21880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B7A3592D-5056-437E-B481-C9014743E13A}" type="slidenum">
              <a:rPr lang="de-DE" altLang="zh-CN"/>
              <a:pPr/>
              <a:t>‹#›</a:t>
            </a:fld>
            <a:endParaRPr lang="en-GB" altLang="zh-CN"/>
          </a:p>
        </p:txBody>
      </p:sp>
    </p:spTree>
    <p:extLst>
      <p:ext uri="{BB962C8B-B14F-4D97-AF65-F5344CB8AC3E}">
        <p14:creationId xmlns:p14="http://schemas.microsoft.com/office/powerpoint/2010/main" val="212354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文本占位符 2"/>
          <p:cNvSpPr>
            <a:spLocks noGrp="1"/>
          </p:cNvSpPr>
          <p:nvPr>
            <p:ph type="body" sz="half" idx="1"/>
          </p:nvPr>
        </p:nvSpPr>
        <p:spPr>
          <a:xfrm>
            <a:off x="82995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0931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E6757D7-5A06-4661-BFC3-23012D967D27}" type="slidenum">
              <a:rPr lang="de-DE" altLang="zh-CN"/>
              <a:pPr/>
              <a:t>‹#›</a:t>
            </a:fld>
            <a:endParaRPr lang="en-GB" altLang="zh-CN"/>
          </a:p>
        </p:txBody>
      </p:sp>
    </p:spTree>
    <p:extLst>
      <p:ext uri="{BB962C8B-B14F-4D97-AF65-F5344CB8AC3E}">
        <p14:creationId xmlns:p14="http://schemas.microsoft.com/office/powerpoint/2010/main" val="1163176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7CF13F51-94B9-440F-A40B-AD3FC95EF339}" type="slidenum">
              <a:rPr lang="de-DE" altLang="zh-CN"/>
              <a:pPr/>
              <a:t>‹#›</a:t>
            </a:fld>
            <a:endParaRPr lang="en-GB" altLang="zh-CN"/>
          </a:p>
        </p:txBody>
      </p:sp>
    </p:spTree>
    <p:extLst>
      <p:ext uri="{BB962C8B-B14F-4D97-AF65-F5344CB8AC3E}">
        <p14:creationId xmlns:p14="http://schemas.microsoft.com/office/powerpoint/2010/main" val="2699081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5FA1B500-02C9-49CB-B148-2945CFAEC412}" type="slidenum">
              <a:rPr lang="de-DE" altLang="zh-CN"/>
              <a:pPr/>
              <a:t>‹#›</a:t>
            </a:fld>
            <a:endParaRPr lang="en-GB" altLang="zh-CN"/>
          </a:p>
        </p:txBody>
      </p:sp>
    </p:spTree>
    <p:extLst>
      <p:ext uri="{BB962C8B-B14F-4D97-AF65-F5344CB8AC3E}">
        <p14:creationId xmlns:p14="http://schemas.microsoft.com/office/powerpoint/2010/main" val="28481342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内容占位符 2"/>
          <p:cNvSpPr>
            <a:spLocks noGrp="1"/>
          </p:cNvSpPr>
          <p:nvPr>
            <p:ph sz="half" idx="1"/>
          </p:nvPr>
        </p:nvSpPr>
        <p:spPr>
          <a:xfrm>
            <a:off x="82995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309314" y="1600591"/>
            <a:ext cx="5276107" cy="21864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309314" y="3939515"/>
            <a:ext cx="5276107" cy="21880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1CF64560-C992-43E7-8EDD-ED5CAA702B67}" type="slidenum">
              <a:rPr lang="de-DE" altLang="zh-CN"/>
              <a:pPr/>
              <a:t>‹#›</a:t>
            </a:fld>
            <a:endParaRPr lang="en-GB" altLang="zh-CN"/>
          </a:p>
        </p:txBody>
      </p:sp>
    </p:spTree>
    <p:extLst>
      <p:ext uri="{BB962C8B-B14F-4D97-AF65-F5344CB8AC3E}">
        <p14:creationId xmlns:p14="http://schemas.microsoft.com/office/powerpoint/2010/main" val="1523350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Picture 10"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3950" y="5580063"/>
            <a:ext cx="1092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869950" y="6210300"/>
            <a:ext cx="2655888" cy="263525"/>
          </a:xfrm>
          <a:prstGeom prst="rect">
            <a:avLst/>
          </a:prstGeom>
          <a:noFill/>
          <a:ln>
            <a:noFill/>
          </a:ln>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a:solidFill>
                <a:srgbClr val="000000"/>
              </a:solidFill>
              <a:ea typeface="MS PGothic" panose="020B0600070205080204" pitchFamily="34" charset="-128"/>
            </a:endParaRPr>
          </a:p>
        </p:txBody>
      </p:sp>
      <p:sp>
        <p:nvSpPr>
          <p:cNvPr id="6" name="Text Box 5"/>
          <p:cNvSpPr txBox="1">
            <a:spLocks noChangeArrowheads="1"/>
          </p:cNvSpPr>
          <p:nvPr/>
        </p:nvSpPr>
        <p:spPr bwMode="auto">
          <a:xfrm>
            <a:off x="9326563" y="4056063"/>
            <a:ext cx="2533650" cy="327025"/>
          </a:xfrm>
          <a:prstGeom prst="rect">
            <a:avLst/>
          </a:prstGeom>
          <a:noFill/>
          <a:ln>
            <a:noFill/>
          </a:ln>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a:solidFill>
                  <a:srgbClr val="000000"/>
                </a:solidFill>
              </a:rPr>
              <a:t>www.huawei.com</a:t>
            </a:r>
          </a:p>
        </p:txBody>
      </p:sp>
      <p:sp>
        <p:nvSpPr>
          <p:cNvPr id="7" name="Rectangle 14"/>
          <p:cNvSpPr>
            <a:spLocks noChangeArrowheads="1"/>
          </p:cNvSpPr>
          <p:nvPr/>
        </p:nvSpPr>
        <p:spPr bwMode="auto">
          <a:xfrm>
            <a:off x="5603875" y="6210300"/>
            <a:ext cx="1662113" cy="263525"/>
          </a:xfrm>
          <a:prstGeom prst="rect">
            <a:avLst/>
          </a:prstGeom>
          <a:noFill/>
          <a:ln>
            <a:noFill/>
          </a:ln>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solidFill>
                  <a:srgbClr val="000000"/>
                </a:solidFill>
                <a:latin typeface="FrutigerNext LT Bold" panose="020B0803040504020204" pitchFamily="34" charset="0"/>
                <a:ea typeface="MS PGothic" panose="020B0600070205080204" pitchFamily="34" charset="-128"/>
              </a:rPr>
              <a:t>HUAWEI Confidential </a:t>
            </a:r>
          </a:p>
        </p:txBody>
      </p:sp>
      <p:sp>
        <p:nvSpPr>
          <p:cNvPr id="8" name="Rectangle 15"/>
          <p:cNvSpPr>
            <a:spLocks noChangeArrowheads="1"/>
          </p:cNvSpPr>
          <p:nvPr/>
        </p:nvSpPr>
        <p:spPr bwMode="auto">
          <a:xfrm>
            <a:off x="8561388" y="328613"/>
            <a:ext cx="3111500" cy="309562"/>
          </a:xfrm>
          <a:prstGeom prst="rect">
            <a:avLst/>
          </a:prstGeom>
          <a:noFill/>
          <a:ln>
            <a:noFill/>
          </a:ln>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6342589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5FF8F307-E537-4B05-A7C1-1BFF1757DF7B}" type="slidenum">
              <a:rPr lang="de-DE" altLang="zh-CN"/>
              <a:pPr/>
              <a:t>‹#›</a:t>
            </a:fld>
            <a:endParaRPr lang="en-GB" altLang="zh-CN"/>
          </a:p>
        </p:txBody>
      </p:sp>
    </p:spTree>
    <p:extLst>
      <p:ext uri="{BB962C8B-B14F-4D97-AF65-F5344CB8AC3E}">
        <p14:creationId xmlns:p14="http://schemas.microsoft.com/office/powerpoint/2010/main" val="17927720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文本占位符 2"/>
          <p:cNvSpPr>
            <a:spLocks noGrp="1"/>
          </p:cNvSpPr>
          <p:nvPr>
            <p:ph type="body" sz="half" idx="1"/>
          </p:nvPr>
        </p:nvSpPr>
        <p:spPr>
          <a:xfrm>
            <a:off x="82995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309314" y="1600591"/>
            <a:ext cx="5276107" cy="21864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309314" y="3939515"/>
            <a:ext cx="5276107" cy="21880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12D75D85-4B4D-45F5-A5C8-C7549C398809}" type="slidenum">
              <a:rPr lang="de-DE" altLang="zh-CN"/>
              <a:pPr/>
              <a:t>‹#›</a:t>
            </a:fld>
            <a:endParaRPr lang="en-GB" altLang="zh-CN"/>
          </a:p>
        </p:txBody>
      </p:sp>
    </p:spTree>
    <p:extLst>
      <p:ext uri="{BB962C8B-B14F-4D97-AF65-F5344CB8AC3E}">
        <p14:creationId xmlns:p14="http://schemas.microsoft.com/office/powerpoint/2010/main" val="27856239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文本占位符 2"/>
          <p:cNvSpPr>
            <a:spLocks noGrp="1"/>
          </p:cNvSpPr>
          <p:nvPr>
            <p:ph type="body" sz="half" idx="1"/>
          </p:nvPr>
        </p:nvSpPr>
        <p:spPr>
          <a:xfrm>
            <a:off x="82995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0931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7FFA1F21-7A8E-485E-818B-51A868DA325D}" type="slidenum">
              <a:rPr lang="de-DE" altLang="zh-CN"/>
              <a:pPr/>
              <a:t>‹#›</a:t>
            </a:fld>
            <a:endParaRPr lang="en-GB" altLang="zh-CN"/>
          </a:p>
        </p:txBody>
      </p:sp>
    </p:spTree>
    <p:extLst>
      <p:ext uri="{BB962C8B-B14F-4D97-AF65-F5344CB8AC3E}">
        <p14:creationId xmlns:p14="http://schemas.microsoft.com/office/powerpoint/2010/main" val="15941225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1903B984-8A78-45F6-A42A-02101EB2BB08}" type="slidenum">
              <a:rPr lang="de-DE" altLang="zh-CN"/>
              <a:pPr/>
              <a:t>‹#›</a:t>
            </a:fld>
            <a:endParaRPr lang="en-GB" altLang="zh-CN"/>
          </a:p>
        </p:txBody>
      </p:sp>
    </p:spTree>
    <p:extLst>
      <p:ext uri="{BB962C8B-B14F-4D97-AF65-F5344CB8AC3E}">
        <p14:creationId xmlns:p14="http://schemas.microsoft.com/office/powerpoint/2010/main" val="41445226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6A265267-0151-4923-9CF5-C0488FDEC9EF}" type="slidenum">
              <a:rPr lang="de-DE" altLang="zh-CN"/>
              <a:pPr/>
              <a:t>‹#›</a:t>
            </a:fld>
            <a:endParaRPr lang="en-GB" altLang="zh-CN"/>
          </a:p>
        </p:txBody>
      </p:sp>
    </p:spTree>
    <p:extLst>
      <p:ext uri="{BB962C8B-B14F-4D97-AF65-F5344CB8AC3E}">
        <p14:creationId xmlns:p14="http://schemas.microsoft.com/office/powerpoint/2010/main" val="2931632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文本占位符 2"/>
          <p:cNvSpPr>
            <a:spLocks noGrp="1"/>
          </p:cNvSpPr>
          <p:nvPr>
            <p:ph type="body" sz="half" idx="1"/>
          </p:nvPr>
        </p:nvSpPr>
        <p:spPr>
          <a:xfrm>
            <a:off x="82995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0931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BAF112F-3961-4460-AA48-FF2229961154}" type="slidenum">
              <a:rPr lang="de-DE" altLang="zh-CN"/>
              <a:pPr/>
              <a:t>‹#›</a:t>
            </a:fld>
            <a:endParaRPr lang="en-GB" altLang="zh-CN"/>
          </a:p>
        </p:txBody>
      </p:sp>
    </p:spTree>
    <p:extLst>
      <p:ext uri="{BB962C8B-B14F-4D97-AF65-F5344CB8AC3E}">
        <p14:creationId xmlns:p14="http://schemas.microsoft.com/office/powerpoint/2010/main" val="24583452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内容占位符 2"/>
          <p:cNvSpPr>
            <a:spLocks noGrp="1"/>
          </p:cNvSpPr>
          <p:nvPr>
            <p:ph sz="half" idx="1"/>
          </p:nvPr>
        </p:nvSpPr>
        <p:spPr>
          <a:xfrm>
            <a:off x="82995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309314" y="1600591"/>
            <a:ext cx="5276107" cy="21864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309314" y="3939515"/>
            <a:ext cx="5276107" cy="21880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FA28AE94-E3C4-4682-8297-5F90F56DA02D}" type="slidenum">
              <a:rPr lang="de-DE" altLang="zh-CN"/>
              <a:pPr/>
              <a:t>‹#›</a:t>
            </a:fld>
            <a:endParaRPr lang="en-GB" altLang="zh-CN"/>
          </a:p>
        </p:txBody>
      </p:sp>
    </p:spTree>
    <p:extLst>
      <p:ext uri="{BB962C8B-B14F-4D97-AF65-F5344CB8AC3E}">
        <p14:creationId xmlns:p14="http://schemas.microsoft.com/office/powerpoint/2010/main" val="30986846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520699" y="1105160"/>
            <a:ext cx="11480800" cy="5022432"/>
          </a:xfr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37671634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0912" y="1600571"/>
            <a:ext cx="5290260" cy="4526784"/>
          </a:xfrm>
        </p:spPr>
        <p:txBody>
          <a:bodyPr/>
          <a:lstStyle>
            <a:lvl1pPr>
              <a:defRPr sz="2400"/>
            </a:lvl1pPr>
            <a:lvl2pPr>
              <a:defRPr sz="2143"/>
            </a:lvl2pPr>
            <a:lvl3pPr>
              <a:defRPr sz="1715"/>
            </a:lvl3pPr>
            <a:lvl4pPr>
              <a:defRPr sz="1543"/>
            </a:lvl4pPr>
            <a:lvl5pPr>
              <a:defRPr sz="1543"/>
            </a:lvl5pPr>
            <a:lvl6pPr>
              <a:defRPr sz="1543"/>
            </a:lvl6pPr>
            <a:lvl7pPr>
              <a:defRPr sz="1543"/>
            </a:lvl7pPr>
            <a:lvl8pPr>
              <a:defRPr sz="1543"/>
            </a:lvl8pPr>
            <a:lvl9pPr>
              <a:defRPr sz="154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5337" y="1600571"/>
            <a:ext cx="5290260" cy="4526784"/>
          </a:xfrm>
        </p:spPr>
        <p:txBody>
          <a:bodyPr/>
          <a:lstStyle>
            <a:lvl1pPr>
              <a:defRPr sz="2400"/>
            </a:lvl1pPr>
            <a:lvl2pPr>
              <a:defRPr sz="2143"/>
            </a:lvl2pPr>
            <a:lvl3pPr>
              <a:defRPr sz="1715"/>
            </a:lvl3pPr>
            <a:lvl4pPr>
              <a:defRPr sz="1543"/>
            </a:lvl4pPr>
            <a:lvl5pPr>
              <a:defRPr sz="1543"/>
            </a:lvl5pPr>
            <a:lvl6pPr>
              <a:defRPr sz="1543"/>
            </a:lvl6pPr>
            <a:lvl7pPr>
              <a:defRPr sz="1543"/>
            </a:lvl7pPr>
            <a:lvl8pPr>
              <a:defRPr sz="1543"/>
            </a:lvl8pPr>
            <a:lvl9pPr>
              <a:defRPr sz="154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562923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7227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Picture 10"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3950" y="5580063"/>
            <a:ext cx="1092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869950" y="6210300"/>
            <a:ext cx="2655888" cy="263525"/>
          </a:xfrm>
          <a:prstGeom prst="rect">
            <a:avLst/>
          </a:prstGeom>
          <a:noFill/>
          <a:ln>
            <a:noFill/>
          </a:ln>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a:solidFill>
                <a:srgbClr val="000000"/>
              </a:solidFill>
              <a:ea typeface="MS PGothic" panose="020B0600070205080204" pitchFamily="34" charset="-128"/>
            </a:endParaRPr>
          </a:p>
        </p:txBody>
      </p:sp>
      <p:sp>
        <p:nvSpPr>
          <p:cNvPr id="6" name="Text Box 5"/>
          <p:cNvSpPr txBox="1">
            <a:spLocks noChangeArrowheads="1"/>
          </p:cNvSpPr>
          <p:nvPr/>
        </p:nvSpPr>
        <p:spPr bwMode="auto">
          <a:xfrm>
            <a:off x="9326563" y="4056063"/>
            <a:ext cx="2533650" cy="327025"/>
          </a:xfrm>
          <a:prstGeom prst="rect">
            <a:avLst/>
          </a:prstGeom>
          <a:noFill/>
          <a:ln>
            <a:noFill/>
          </a:ln>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a:solidFill>
                  <a:srgbClr val="000000"/>
                </a:solidFill>
              </a:rPr>
              <a:t>www.huawei.com</a:t>
            </a:r>
          </a:p>
        </p:txBody>
      </p:sp>
      <p:sp>
        <p:nvSpPr>
          <p:cNvPr id="7" name="Rectangle 14"/>
          <p:cNvSpPr>
            <a:spLocks noChangeArrowheads="1"/>
          </p:cNvSpPr>
          <p:nvPr/>
        </p:nvSpPr>
        <p:spPr bwMode="auto">
          <a:xfrm>
            <a:off x="5603875" y="6210300"/>
            <a:ext cx="1662113" cy="263525"/>
          </a:xfrm>
          <a:prstGeom prst="rect">
            <a:avLst/>
          </a:prstGeom>
          <a:noFill/>
          <a:ln>
            <a:noFill/>
          </a:ln>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solidFill>
                  <a:srgbClr val="000000"/>
                </a:solidFill>
                <a:latin typeface="FrutigerNext LT Bold" panose="020B0803040504020204" pitchFamily="34" charset="0"/>
                <a:ea typeface="MS PGothic" panose="020B0600070205080204" pitchFamily="34" charset="-128"/>
              </a:rPr>
              <a:t>HUAWEI Confidential </a:t>
            </a:r>
          </a:p>
        </p:txBody>
      </p:sp>
      <p:sp>
        <p:nvSpPr>
          <p:cNvPr id="8" name="Rectangle 15"/>
          <p:cNvSpPr>
            <a:spLocks noChangeArrowheads="1"/>
          </p:cNvSpPr>
          <p:nvPr/>
        </p:nvSpPr>
        <p:spPr bwMode="auto">
          <a:xfrm>
            <a:off x="8561388" y="328613"/>
            <a:ext cx="3111500" cy="309562"/>
          </a:xfrm>
          <a:prstGeom prst="rect">
            <a:avLst/>
          </a:prstGeom>
          <a:noFill/>
          <a:ln>
            <a:noFill/>
          </a:ln>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21998266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BC2AE9A6-4BCD-417E-9AC2-F522E890E3A1}" type="slidenum">
              <a:rPr lang="de-DE" altLang="zh-CN"/>
              <a:pPr/>
              <a:t>‹#›</a:t>
            </a:fld>
            <a:endParaRPr lang="en-GB" altLang="zh-CN"/>
          </a:p>
        </p:txBody>
      </p:sp>
    </p:spTree>
    <p:extLst>
      <p:ext uri="{BB962C8B-B14F-4D97-AF65-F5344CB8AC3E}">
        <p14:creationId xmlns:p14="http://schemas.microsoft.com/office/powerpoint/2010/main" val="13647999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文本占位符 2"/>
          <p:cNvSpPr>
            <a:spLocks noGrp="1"/>
          </p:cNvSpPr>
          <p:nvPr>
            <p:ph type="body" sz="half" idx="1"/>
          </p:nvPr>
        </p:nvSpPr>
        <p:spPr>
          <a:xfrm>
            <a:off x="82995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309314" y="1600591"/>
            <a:ext cx="5276107" cy="21864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309314" y="3939515"/>
            <a:ext cx="5276107" cy="21880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ADB6D41-30DB-4828-A17D-9285570B9484}" type="slidenum">
              <a:rPr lang="de-DE" altLang="zh-CN"/>
              <a:pPr/>
              <a:t>‹#›</a:t>
            </a:fld>
            <a:endParaRPr lang="en-GB" altLang="zh-CN"/>
          </a:p>
        </p:txBody>
      </p:sp>
    </p:spTree>
    <p:extLst>
      <p:ext uri="{BB962C8B-B14F-4D97-AF65-F5344CB8AC3E}">
        <p14:creationId xmlns:p14="http://schemas.microsoft.com/office/powerpoint/2010/main" val="1289903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文本占位符 2"/>
          <p:cNvSpPr>
            <a:spLocks noGrp="1"/>
          </p:cNvSpPr>
          <p:nvPr>
            <p:ph type="body" sz="half" idx="1"/>
          </p:nvPr>
        </p:nvSpPr>
        <p:spPr>
          <a:xfrm>
            <a:off x="82995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09314" y="1600575"/>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7D35C4C9-F3E9-4D89-937F-B809FA54C8B9}" type="slidenum">
              <a:rPr lang="de-DE" altLang="zh-CN"/>
              <a:pPr/>
              <a:t>‹#›</a:t>
            </a:fld>
            <a:endParaRPr lang="en-GB" altLang="zh-CN"/>
          </a:p>
        </p:txBody>
      </p:sp>
    </p:spTree>
    <p:extLst>
      <p:ext uri="{BB962C8B-B14F-4D97-AF65-F5344CB8AC3E}">
        <p14:creationId xmlns:p14="http://schemas.microsoft.com/office/powerpoint/2010/main" val="7089212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4988AB33-2189-48FA-A705-1041FEAAE7B0}" type="slidenum">
              <a:rPr lang="de-DE" altLang="zh-CN"/>
              <a:pPr/>
              <a:t>‹#›</a:t>
            </a:fld>
            <a:endParaRPr lang="en-GB" altLang="zh-CN"/>
          </a:p>
        </p:txBody>
      </p:sp>
    </p:spTree>
    <p:extLst>
      <p:ext uri="{BB962C8B-B14F-4D97-AF65-F5344CB8AC3E}">
        <p14:creationId xmlns:p14="http://schemas.microsoft.com/office/powerpoint/2010/main" val="40312918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46F22CEE-8FEB-4C43-9E36-F00D526FB219}" type="slidenum">
              <a:rPr lang="de-DE" altLang="zh-CN"/>
              <a:pPr/>
              <a:t>‹#›</a:t>
            </a:fld>
            <a:endParaRPr lang="en-GB" altLang="zh-CN"/>
          </a:p>
        </p:txBody>
      </p:sp>
    </p:spTree>
    <p:extLst>
      <p:ext uri="{BB962C8B-B14F-4D97-AF65-F5344CB8AC3E}">
        <p14:creationId xmlns:p14="http://schemas.microsoft.com/office/powerpoint/2010/main" val="1427013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3DC0C201-9E39-4162-AC26-1A41FACA3B67}" type="slidenum">
              <a:rPr lang="de-DE" altLang="zh-CN"/>
              <a:pPr/>
              <a:t>‹#›</a:t>
            </a:fld>
            <a:endParaRPr lang="en-GB" altLang="zh-CN"/>
          </a:p>
        </p:txBody>
      </p:sp>
    </p:spTree>
    <p:extLst>
      <p:ext uri="{BB962C8B-B14F-4D97-AF65-F5344CB8AC3E}">
        <p14:creationId xmlns:p14="http://schemas.microsoft.com/office/powerpoint/2010/main" val="21668452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Picture 6" descr="C:\Users\z00205060\Desktop\CP项目\规范类文件\新建文件夹\巴展视觉物料规范-18.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42938"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userDrawn="1"/>
        </p:nvSpPr>
        <p:spPr bwMode="auto">
          <a:xfrm>
            <a:off x="9439275" y="6288088"/>
            <a:ext cx="1473200" cy="292100"/>
          </a:xfrm>
          <a:prstGeom prst="rect">
            <a:avLst/>
          </a:prstGeom>
          <a:noFill/>
          <a:ln>
            <a:noFill/>
          </a:ln>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
        <p:nvSpPr>
          <p:cNvPr id="6" name="Text Box 5"/>
          <p:cNvSpPr txBox="1">
            <a:spLocks noChangeArrowheads="1"/>
          </p:cNvSpPr>
          <p:nvPr userDrawn="1"/>
        </p:nvSpPr>
        <p:spPr bwMode="auto">
          <a:xfrm>
            <a:off x="5429250" y="6326188"/>
            <a:ext cx="2641600" cy="215900"/>
          </a:xfrm>
          <a:prstGeom prst="rect">
            <a:avLst/>
          </a:prstGeom>
          <a:noFill/>
          <a:ln>
            <a:noFill/>
          </a:ln>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2" name="标题 1"/>
          <p:cNvSpPr>
            <a:spLocks noGrp="1"/>
          </p:cNvSpPr>
          <p:nvPr>
            <p:ph type="title"/>
          </p:nvPr>
        </p:nvSpPr>
        <p:spPr>
          <a:xfrm>
            <a:off x="971556" y="2213498"/>
            <a:ext cx="5181599" cy="1325870"/>
          </a:xfrm>
          <a:prstGeom prst="rect">
            <a:avLst/>
          </a:prstGeom>
        </p:spPr>
        <p:txBody>
          <a:bodyPr/>
          <a:lstStyle>
            <a:lvl1pPr>
              <a:defRPr sz="36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641707678"/>
      </p:ext>
    </p:extLst>
  </p:cSld>
  <p:clrMapOvr>
    <a:masterClrMapping/>
  </p:clrMapOvr>
  <p:transition advClick="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5" descr="C:\Users\z00205060\Desktop\CP项目\规范类文件\新建文件夹\巴展视觉物料规范-2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50563"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userDrawn="1"/>
        </p:nvSpPr>
        <p:spPr bwMode="auto">
          <a:xfrm>
            <a:off x="1960563" y="1663700"/>
            <a:ext cx="477837" cy="431800"/>
          </a:xfrm>
          <a:prstGeom prst="rect">
            <a:avLst/>
          </a:prstGeom>
          <a:solidFill>
            <a:srgbClr val="C00000"/>
          </a:solidFill>
          <a:ln w="6350" algn="ctr">
            <a:solidFill>
              <a:srgbClr val="C0000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FFFF"/>
                </a:solidFill>
                <a:latin typeface="微软雅黑" panose="020B0503020204020204" pitchFamily="34" charset="-122"/>
                <a:ea typeface="微软雅黑" panose="020B0503020204020204" pitchFamily="34" charset="-122"/>
                <a:cs typeface="Arial" panose="020B0604020202020204" pitchFamily="34" charset="0"/>
              </a:rPr>
              <a:t>1</a:t>
            </a:r>
          </a:p>
        </p:txBody>
      </p:sp>
      <p:sp>
        <p:nvSpPr>
          <p:cNvPr id="6" name="Rectangle 7"/>
          <p:cNvSpPr>
            <a:spLocks noChangeArrowheads="1"/>
          </p:cNvSpPr>
          <p:nvPr userDrawn="1"/>
        </p:nvSpPr>
        <p:spPr bwMode="auto">
          <a:xfrm>
            <a:off x="2765425" y="1663700"/>
            <a:ext cx="7470775" cy="431800"/>
          </a:xfrm>
          <a:prstGeom prst="rect">
            <a:avLst/>
          </a:prstGeom>
          <a:solidFill>
            <a:srgbClr val="C00000"/>
          </a:solidFill>
          <a:ln w="6350" algn="ctr">
            <a:solidFill>
              <a:srgbClr val="C00000"/>
            </a:solidFill>
            <a:round/>
            <a:headEnd/>
            <a:tailEnd/>
          </a:ln>
        </p:spPr>
        <p:txBody>
          <a:bodyPr anchor="ctr"/>
          <a:lstStyle>
            <a:lvl1pPr marL="1095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764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b="1">
                <a:solidFill>
                  <a:srgbClr val="FFFFFF"/>
                </a:solidFill>
                <a:latin typeface="微软雅黑" panose="020B0503020204020204" pitchFamily="34" charset="-122"/>
                <a:ea typeface="微软雅黑" panose="020B0503020204020204" pitchFamily="34" charset="-122"/>
                <a:cs typeface="Arial" panose="020B0604020202020204" pitchFamily="34" charset="0"/>
              </a:rPr>
              <a:t>XXXXXXXXXX</a:t>
            </a:r>
          </a:p>
        </p:txBody>
      </p:sp>
      <p:sp>
        <p:nvSpPr>
          <p:cNvPr id="8" name="Rectangle 12"/>
          <p:cNvSpPr/>
          <p:nvPr userDrawn="1"/>
        </p:nvSpPr>
        <p:spPr bwMode="auto">
          <a:xfrm>
            <a:off x="1960563" y="3319463"/>
            <a:ext cx="477837"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3</a:t>
            </a:r>
          </a:p>
        </p:txBody>
      </p:sp>
      <p:sp>
        <p:nvSpPr>
          <p:cNvPr id="9" name="Rectangle 13"/>
          <p:cNvSpPr/>
          <p:nvPr userDrawn="1"/>
        </p:nvSpPr>
        <p:spPr bwMode="auto">
          <a:xfrm>
            <a:off x="2765425" y="3319463"/>
            <a:ext cx="7470775"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10" name="Rectangle 12"/>
          <p:cNvSpPr/>
          <p:nvPr userDrawn="1"/>
        </p:nvSpPr>
        <p:spPr bwMode="auto">
          <a:xfrm>
            <a:off x="1960563" y="2490788"/>
            <a:ext cx="477837"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2</a:t>
            </a:r>
          </a:p>
        </p:txBody>
      </p:sp>
      <p:sp>
        <p:nvSpPr>
          <p:cNvPr id="11" name="Rectangle 13"/>
          <p:cNvSpPr/>
          <p:nvPr userDrawn="1"/>
        </p:nvSpPr>
        <p:spPr bwMode="auto">
          <a:xfrm>
            <a:off x="2765425" y="2490788"/>
            <a:ext cx="7470775"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7" name="标题 1"/>
          <p:cNvSpPr>
            <a:spLocks noGrp="1"/>
          </p:cNvSpPr>
          <p:nvPr>
            <p:ph type="title"/>
          </p:nvPr>
        </p:nvSpPr>
        <p:spPr>
          <a:xfrm>
            <a:off x="838206" y="400130"/>
            <a:ext cx="10518775" cy="505700"/>
          </a:xfrm>
          <a:prstGeom prst="rect">
            <a:avLst/>
          </a:prstGeom>
        </p:spPr>
        <p:txBody>
          <a:bodyPr/>
          <a:lstStyle>
            <a:lvl1pPr>
              <a:defRPr sz="3200" b="1" baseline="0">
                <a:ea typeface="微软雅黑" panose="020B0503020204020204" pitchFamily="34"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947097921"/>
      </p:ext>
    </p:extLst>
  </p:cSld>
  <p:clrMapOvr>
    <a:masterClrMapping/>
  </p:clrMapOvr>
  <p:transition advClick="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userDrawn="1"/>
        </p:nvSpPr>
        <p:spPr bwMode="auto">
          <a:xfrm>
            <a:off x="876300" y="6480175"/>
            <a:ext cx="2533650" cy="185738"/>
          </a:xfrm>
          <a:prstGeom prst="rect">
            <a:avLst/>
          </a:prstGeom>
          <a:noFill/>
          <a:ln>
            <a:noFill/>
          </a:ln>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a:solidFill>
                  <a:prstClr val="black"/>
                </a:solidFill>
                <a:latin typeface="FrutigerNext LT Bold" pitchFamily="34" charset="0"/>
                <a:ea typeface="MS PGothic" pitchFamily="34" charset="-128"/>
              </a:rPr>
              <a:t>HUAWEI TECHNOLOGIES CO., LTD.</a:t>
            </a:r>
          </a:p>
        </p:txBody>
      </p:sp>
      <p:sp>
        <p:nvSpPr>
          <p:cNvPr id="7" name="Rectangle 21"/>
          <p:cNvSpPr>
            <a:spLocks noChangeArrowheads="1"/>
          </p:cNvSpPr>
          <p:nvPr userDrawn="1"/>
        </p:nvSpPr>
        <p:spPr bwMode="auto">
          <a:xfrm>
            <a:off x="4908550" y="6496050"/>
            <a:ext cx="2084388" cy="152400"/>
          </a:xfrm>
          <a:prstGeom prst="rect">
            <a:avLst/>
          </a:prstGeom>
          <a:noFill/>
          <a:ln>
            <a:noFill/>
          </a:ln>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a:solidFill>
                  <a:srgbClr val="000000"/>
                </a:solidFill>
                <a:latin typeface="宋体" panose="02010600030101010101" pitchFamily="2" charset="-122"/>
              </a:rPr>
              <a:t>华为保密信息，未经授权禁止扩散</a:t>
            </a:r>
            <a:endParaRPr lang="en-US" altLang="zh-CN" sz="1000">
              <a:solidFill>
                <a:srgbClr val="000000"/>
              </a:solidFill>
              <a:latin typeface="宋体" panose="02010600030101010101" pitchFamily="2" charset="-122"/>
            </a:endParaRPr>
          </a:p>
        </p:txBody>
      </p:sp>
      <p:sp>
        <p:nvSpPr>
          <p:cNvPr id="8"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08E61D07-0E70-469A-996F-1FECAB5CB5B6}"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defRPr sz="2800" b="1">
                <a:solidFill>
                  <a:srgbClr val="990000"/>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a:lnSpc>
                <a:spcPct val="100000"/>
              </a:lnSpc>
              <a:defRPr sz="2400">
                <a:latin typeface="微软雅黑" panose="020B0503020204020204" pitchFamily="34" charset="-122"/>
                <a:ea typeface="微软雅黑" panose="020B0503020204020204" pitchFamily="34" charset="-122"/>
              </a:defRPr>
            </a:lvl1pPr>
            <a:lvl2pPr>
              <a:lnSpc>
                <a:spcPct val="100000"/>
              </a:lnSpc>
              <a:defRPr sz="2000">
                <a:latin typeface="微软雅黑" panose="020B0503020204020204" pitchFamily="34" charset="-122"/>
                <a:ea typeface="微软雅黑" panose="020B0503020204020204" pitchFamily="34" charset="-122"/>
              </a:defRPr>
            </a:lvl2pPr>
            <a:lvl3pPr>
              <a:lnSpc>
                <a:spcPct val="100000"/>
              </a:lnSpc>
              <a:defRPr sz="1800">
                <a:latin typeface="微软雅黑" panose="020B0503020204020204" pitchFamily="34" charset="-122"/>
                <a:ea typeface="微软雅黑" panose="020B0503020204020204" pitchFamily="34" charset="-122"/>
              </a:defRPr>
            </a:lvl3pPr>
            <a:lvl4pPr>
              <a:lnSpc>
                <a:spcPct val="100000"/>
              </a:lnSpc>
              <a:defRPr sz="1600">
                <a:latin typeface="微软雅黑" panose="020B0503020204020204" pitchFamily="34" charset="-122"/>
                <a:ea typeface="微软雅黑" panose="020B0503020204020204" pitchFamily="34" charset="-122"/>
              </a:defRPr>
            </a:lvl4pPr>
            <a:lvl5pPr>
              <a:lnSpc>
                <a:spcPct val="100000"/>
              </a:lnSpc>
              <a:defRPr sz="160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521346465"/>
      </p:ext>
    </p:extLst>
  </p:cSld>
  <p:clrMapOvr>
    <a:masterClrMapping/>
  </p:clrMapOvr>
  <p:transition advClick="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userDrawn="1"/>
        </p:nvSpPr>
        <p:spPr bwMode="auto">
          <a:xfrm>
            <a:off x="876300" y="6480175"/>
            <a:ext cx="2533650" cy="185738"/>
          </a:xfrm>
          <a:prstGeom prst="rect">
            <a:avLst/>
          </a:prstGeom>
          <a:noFill/>
          <a:ln>
            <a:noFill/>
          </a:ln>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a:solidFill>
                  <a:prstClr val="black"/>
                </a:solidFill>
                <a:latin typeface="FrutigerNext LT Bold" pitchFamily="34" charset="0"/>
                <a:ea typeface="MS PGothic" pitchFamily="34" charset="-128"/>
              </a:rPr>
              <a:t>HUAWEI TECHNOLOGIES CO., LTD.</a:t>
            </a:r>
          </a:p>
        </p:txBody>
      </p:sp>
      <p:sp>
        <p:nvSpPr>
          <p:cNvPr id="6" name="Rectangle 21"/>
          <p:cNvSpPr>
            <a:spLocks noChangeArrowheads="1"/>
          </p:cNvSpPr>
          <p:nvPr userDrawn="1"/>
        </p:nvSpPr>
        <p:spPr bwMode="auto">
          <a:xfrm>
            <a:off x="4908550" y="6496050"/>
            <a:ext cx="2084388" cy="152400"/>
          </a:xfrm>
          <a:prstGeom prst="rect">
            <a:avLst/>
          </a:prstGeom>
          <a:noFill/>
          <a:ln>
            <a:noFill/>
          </a:ln>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a:solidFill>
                  <a:srgbClr val="000000"/>
                </a:solidFill>
                <a:latin typeface="宋体" panose="02010600030101010101" pitchFamily="2" charset="-122"/>
              </a:rPr>
              <a:t>华为保密信息，未经授权禁止扩散</a:t>
            </a:r>
            <a:endParaRPr lang="en-US" altLang="zh-CN" sz="1000">
              <a:solidFill>
                <a:srgbClr val="000000"/>
              </a:solidFill>
              <a:latin typeface="宋体" panose="02010600030101010101" pitchFamily="2" charset="-122"/>
            </a:endParaRPr>
          </a:p>
        </p:txBody>
      </p:sp>
      <p:sp>
        <p:nvSpPr>
          <p:cNvPr id="7"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EF3F08F9-31E8-46A8-8FEF-727C700E70B9}"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3457260337"/>
      </p:ext>
    </p:extLst>
  </p:cSld>
  <p:clrMapOvr>
    <a:masterClrMapping/>
  </p:clrMapOvr>
  <p:transition advClick="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8095219E-D5C3-48C7-AED1-E02AE6A73FCC}"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marL="342900" indent="-3429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1pPr>
            <a:lvl2pPr marL="5143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2pPr>
            <a:lvl3pPr marL="9715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3pPr>
            <a:lvl4pPr marL="14287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4pPr>
            <a:lvl5pPr marL="18859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969050878"/>
      </p:ext>
    </p:extLst>
  </p:cSld>
  <p:clrMapOvr>
    <a:masterClrMapping/>
  </p:clrMapOvr>
  <p:transition advClick="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F5E8C9A4-962F-4DF7-8F95-BF3D771CE9EB}"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774789946"/>
      </p:ext>
    </p:extLst>
  </p:cSld>
  <p:clrMapOvr>
    <a:masterClrMapping/>
  </p:clrMapOvr>
  <p:transition advClick="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88" y="0"/>
            <a:ext cx="12195176"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206875" y="2062163"/>
            <a:ext cx="3776663" cy="1014412"/>
          </a:xfrm>
          <a:prstGeom prst="rect">
            <a:avLst/>
          </a:prstGeom>
          <a:noFill/>
          <a:ln w="9525">
            <a:noFill/>
            <a:miter lim="800000"/>
            <a:headEnd/>
            <a:tailEnd/>
          </a:ln>
        </p:spPr>
        <p:txBody>
          <a:bodyPr wrap="none">
            <a:spAutoFit/>
          </a:bodyPr>
          <a:lstStyle/>
          <a:p>
            <a:pPr algn="ctr">
              <a:defRPr/>
            </a:pPr>
            <a:r>
              <a:rPr lang="en-US" altLang="zh-CN" sz="6000">
                <a:solidFill>
                  <a:srgbClr val="CC0000"/>
                </a:solidFill>
                <a:ea typeface="MS PGothic" pitchFamily="34" charset="-128"/>
                <a:cs typeface="Arial" pitchFamily="34" charset="0"/>
              </a:rPr>
              <a:t>Thank you</a:t>
            </a:r>
          </a:p>
        </p:txBody>
      </p:sp>
      <p:sp>
        <p:nvSpPr>
          <p:cNvPr id="4" name="Text Box 17"/>
          <p:cNvSpPr txBox="1">
            <a:spLocks noChangeArrowheads="1"/>
          </p:cNvSpPr>
          <p:nvPr userDrawn="1"/>
        </p:nvSpPr>
        <p:spPr bwMode="auto">
          <a:xfrm>
            <a:off x="5211763" y="3244850"/>
            <a:ext cx="1766887" cy="341313"/>
          </a:xfrm>
          <a:prstGeom prst="rect">
            <a:avLst/>
          </a:prstGeom>
          <a:noFill/>
          <a:ln w="9525">
            <a:noFill/>
            <a:miter lim="800000"/>
            <a:headEnd/>
            <a:tailEnd/>
          </a:ln>
        </p:spPr>
        <p:txBody>
          <a:bodyPr wrap="none">
            <a:spAutoFit/>
          </a:bodyPr>
          <a:lstStyle/>
          <a:p>
            <a:pPr algn="ctr">
              <a:defRPr/>
            </a:pPr>
            <a:r>
              <a:rPr lang="en-US" altLang="zh-CN" sz="1600">
                <a:solidFill>
                  <a:srgbClr val="404040"/>
                </a:solidFill>
                <a:ea typeface="MS PGothic" pitchFamily="34" charset="-128"/>
                <a:cs typeface="Arial" pitchFamily="34" charset="0"/>
              </a:rPr>
              <a:t>www.huawei.com</a:t>
            </a:r>
          </a:p>
        </p:txBody>
      </p:sp>
      <p:sp>
        <p:nvSpPr>
          <p:cNvPr id="5" name="TextBox 4"/>
          <p:cNvSpPr txBox="1">
            <a:spLocks noChangeArrowheads="1"/>
          </p:cNvSpPr>
          <p:nvPr userDrawn="1"/>
        </p:nvSpPr>
        <p:spPr bwMode="auto">
          <a:xfrm>
            <a:off x="874713" y="4564063"/>
            <a:ext cx="10440987" cy="1184275"/>
          </a:xfrm>
          <a:prstGeom prst="rect">
            <a:avLst/>
          </a:prstGeom>
          <a:noFill/>
          <a:ln w="9525">
            <a:noFill/>
            <a:miter lim="800000"/>
            <a:headEnd/>
            <a:tailEnd/>
          </a:ln>
        </p:spPr>
        <p:txBody>
          <a:bodyPr>
            <a:spAutoFit/>
          </a:bodyPr>
          <a:lstStyle/>
          <a:p>
            <a:pPr algn="just" eaLnBrk="1" hangingPunct="1">
              <a:spcAft>
                <a:spcPts val="600"/>
              </a:spcAft>
              <a:defRPr/>
            </a:pPr>
            <a:r>
              <a:rPr lang="en-US" altLang="zh-CN" sz="1400">
                <a:solidFill>
                  <a:srgbClr val="404040"/>
                </a:solidFill>
                <a:latin typeface="Calibri" pitchFamily="34" charset="0"/>
              </a:rPr>
              <a:t>Copyright©2014 Huawei Technologies Co., Ltd. All Rights Reserved.</a:t>
            </a:r>
            <a:endParaRPr lang="zh-CN" altLang="zh-CN" sz="1400">
              <a:solidFill>
                <a:srgbClr val="404040"/>
              </a:solidFill>
              <a:latin typeface="Calibri" pitchFamily="34" charset="0"/>
            </a:endParaRPr>
          </a:p>
          <a:p>
            <a:pPr algn="just" eaLnBrk="1" hangingPunct="1">
              <a:defRPr/>
            </a:pPr>
            <a:r>
              <a:rPr lang="en-US" altLang="zh-CN" sz="1300">
                <a:solidFill>
                  <a:srgbClr val="404040"/>
                </a:solidFill>
                <a:latin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a:solidFill>
                <a:srgbClr val="404040"/>
              </a:solidFill>
              <a:latin typeface="Calibri" pitchFamily="34" charset="0"/>
            </a:endParaRPr>
          </a:p>
        </p:txBody>
      </p:sp>
      <p:sp>
        <p:nvSpPr>
          <p:cNvPr id="6" name="Text Box 5"/>
          <p:cNvSpPr txBox="1">
            <a:spLocks noChangeArrowheads="1"/>
          </p:cNvSpPr>
          <p:nvPr userDrawn="1"/>
        </p:nvSpPr>
        <p:spPr bwMode="auto">
          <a:xfrm>
            <a:off x="4794250" y="6480175"/>
            <a:ext cx="2601913" cy="215900"/>
          </a:xfrm>
          <a:prstGeom prst="rect">
            <a:avLst/>
          </a:prstGeom>
          <a:noFill/>
          <a:ln w="9525">
            <a:noFill/>
            <a:miter lim="800000"/>
            <a:headEnd/>
            <a:tailEnd/>
          </a:ln>
        </p:spPr>
        <p:txBody>
          <a:bodyPr wrap="none" lIns="0" tIns="0" bIns="0">
            <a:spAutoFit/>
          </a:bodyPr>
          <a:lstStyle/>
          <a:p>
            <a:pPr algn="ctr">
              <a:defRPr/>
            </a:pPr>
            <a:r>
              <a:rPr lang="en-US" altLang="zh-CN" sz="1400">
                <a:solidFill>
                  <a:srgbClr val="595959"/>
                </a:solidFill>
                <a:latin typeface="Calibri" pitchFamily="34" charset="0"/>
                <a:ea typeface="MS PGothic" pitchFamily="34" charset="-128"/>
                <a:cs typeface="Calibri" pitchFamily="34" charset="0"/>
              </a:rPr>
              <a:t>HUAWEI TECHNOLOGIES CO., LTD.</a:t>
            </a:r>
          </a:p>
        </p:txBody>
      </p:sp>
    </p:spTree>
    <p:extLst>
      <p:ext uri="{BB962C8B-B14F-4D97-AF65-F5344CB8AC3E}">
        <p14:creationId xmlns:p14="http://schemas.microsoft.com/office/powerpoint/2010/main" val="3567595403"/>
      </p:ext>
    </p:extLst>
  </p:cSld>
  <p:clrMapOvr>
    <a:masterClrMapping/>
  </p:clrMapOvr>
  <p:transition advClick="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70" y="260410"/>
            <a:ext cx="11091862" cy="539875"/>
          </a:xfrm>
          <a:prstGeom prst="rect">
            <a:avLst/>
          </a:prstGeom>
        </p:spPr>
        <p:txBody>
          <a:bodyPr/>
          <a:lstStyle/>
          <a:p>
            <a:r>
              <a:rPr lang="zh-CN" altLang="en-US"/>
              <a:t>单击此处编辑母版标题样式</a:t>
            </a:r>
          </a:p>
        </p:txBody>
      </p:sp>
      <p:sp>
        <p:nvSpPr>
          <p:cNvPr id="3" name="Rectangle 10"/>
          <p:cNvSpPr>
            <a:spLocks noGrp="1" noChangeArrowheads="1"/>
          </p:cNvSpPr>
          <p:nvPr>
            <p:ph type="dt" sz="half" idx="10"/>
          </p:nvPr>
        </p:nvSpPr>
        <p:spPr>
          <a:xfrm>
            <a:off x="574675" y="6526213"/>
            <a:ext cx="442913"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defRPr>
            </a:lvl1pPr>
          </a:lstStyle>
          <a:p>
            <a:r>
              <a:rPr lang="de-DE" altLang="zh-CN"/>
              <a:t>Page </a:t>
            </a:r>
            <a:fld id="{87A2E8C5-09C3-45B4-AEC6-11F7982D10B7}" type="slidenum">
              <a:rPr lang="de-DE" altLang="zh-CN"/>
              <a:pPr/>
              <a:t>‹#›</a:t>
            </a:fld>
            <a:endParaRPr lang="en-GB" altLang="zh-CN"/>
          </a:p>
        </p:txBody>
      </p:sp>
    </p:spTree>
    <p:extLst>
      <p:ext uri="{BB962C8B-B14F-4D97-AF65-F5344CB8AC3E}">
        <p14:creationId xmlns:p14="http://schemas.microsoft.com/office/powerpoint/2010/main" val="1585040479"/>
      </p:ext>
    </p:extLst>
  </p:cSld>
  <p:clrMapOvr>
    <a:masterClrMapping/>
  </p:clrMapOvr>
  <p:transition advClick="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310063" y="2060575"/>
            <a:ext cx="3776662" cy="1016000"/>
          </a:xfrm>
          <a:prstGeom prst="rect">
            <a:avLst/>
          </a:prstGeom>
          <a:noFill/>
          <a:ln>
            <a:noFill/>
          </a:ln>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6000" b="0">
                <a:solidFill>
                  <a:srgbClr val="CC0000"/>
                </a:solidFill>
                <a:latin typeface="Arial" panose="020B0604020202020204" pitchFamily="34" charset="0"/>
                <a:ea typeface="MS PGothic" panose="020B0600070205080204" pitchFamily="34" charset="-128"/>
                <a:cs typeface="Arial" panose="020B0604020202020204" pitchFamily="34" charset="0"/>
              </a:rPr>
              <a:t>Thank you</a:t>
            </a:r>
          </a:p>
        </p:txBody>
      </p:sp>
      <p:sp>
        <p:nvSpPr>
          <p:cNvPr id="4" name="Text Box 17"/>
          <p:cNvSpPr txBox="1">
            <a:spLocks noChangeArrowheads="1"/>
          </p:cNvSpPr>
          <p:nvPr userDrawn="1"/>
        </p:nvSpPr>
        <p:spPr bwMode="auto">
          <a:xfrm>
            <a:off x="5314950" y="3244850"/>
            <a:ext cx="1766888" cy="341313"/>
          </a:xfrm>
          <a:prstGeom prst="rect">
            <a:avLst/>
          </a:prstGeom>
          <a:noFill/>
          <a:ln>
            <a:noFill/>
          </a:ln>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600" b="0">
                <a:solidFill>
                  <a:srgbClr val="404040"/>
                </a:solidFill>
                <a:latin typeface="Arial" panose="020B0604020202020204" pitchFamily="34" charset="0"/>
                <a:ea typeface="MS PGothic" panose="020B0600070205080204" pitchFamily="34" charset="-128"/>
                <a:cs typeface="Arial" panose="020B0604020202020204" pitchFamily="34" charset="0"/>
              </a:rPr>
              <a:t>www.huawei.com</a:t>
            </a:r>
          </a:p>
        </p:txBody>
      </p:sp>
      <p:sp>
        <p:nvSpPr>
          <p:cNvPr id="5" name="TextBox 18"/>
          <p:cNvSpPr txBox="1">
            <a:spLocks noChangeArrowheads="1"/>
          </p:cNvSpPr>
          <p:nvPr userDrawn="1"/>
        </p:nvSpPr>
        <p:spPr bwMode="auto">
          <a:xfrm>
            <a:off x="1624013" y="4564063"/>
            <a:ext cx="9182100" cy="1384300"/>
          </a:xfrm>
          <a:prstGeom prst="rect">
            <a:avLst/>
          </a:prstGeom>
          <a:noFill/>
          <a:ln>
            <a:noFill/>
          </a:ln>
        </p:spPr>
        <p:txBody>
          <a:bodyPr>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lgn="just" eaLnBrk="1" hangingPunct="1">
              <a:spcAft>
                <a:spcPts val="600"/>
              </a:spcAft>
              <a:defRPr/>
            </a:pPr>
            <a:r>
              <a:rPr lang="en-US" altLang="zh-CN" sz="1400" b="0" dirty="0">
                <a:solidFill>
                  <a:srgbClr val="404040"/>
                </a:solidFill>
                <a:latin typeface="Calibri" panose="020F0502020204030204" pitchFamily="34" charset="0"/>
                <a:ea typeface="宋体" panose="02010600030101010101" pitchFamily="2" charset="-122"/>
                <a:cs typeface="Calibri" panose="020F0502020204030204" pitchFamily="34" charset="0"/>
              </a:rPr>
              <a:t>Copyright©2014 Huawei Technologies Co., Ltd. All Rights Reserved.</a:t>
            </a:r>
            <a:endParaRPr lang="zh-CN" altLang="zh-CN" sz="1400" b="0" dirty="0">
              <a:solidFill>
                <a:srgbClr val="404040"/>
              </a:solidFill>
              <a:latin typeface="Calibri" panose="020F0502020204030204" pitchFamily="34" charset="0"/>
              <a:ea typeface="宋体" panose="02010600030101010101" pitchFamily="2" charset="-122"/>
              <a:cs typeface="Calibri" panose="020F0502020204030204" pitchFamily="34" charset="0"/>
            </a:endParaRPr>
          </a:p>
          <a:p>
            <a:pPr algn="just" eaLnBrk="1" hangingPunct="1">
              <a:defRPr/>
            </a:pPr>
            <a:r>
              <a:rPr lang="en-US" altLang="zh-CN" sz="1300" b="0" dirty="0">
                <a:solidFill>
                  <a:srgbClr val="404040"/>
                </a:solidFill>
                <a:latin typeface="Calibri" panose="020F0502020204030204" pitchFamily="34" charset="0"/>
                <a:ea typeface="宋体" panose="02010600030101010101" pitchFamily="2" charset="-122"/>
                <a:cs typeface="Calibri" panose="020F0502020204030204"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404040"/>
              </a:solidFill>
              <a:latin typeface="Calibri" panose="020F0502020204030204" pitchFamily="34" charset="0"/>
              <a:ea typeface="宋体" panose="02010600030101010101" pitchFamily="2" charset="-122"/>
              <a:cs typeface="Calibri" panose="020F0502020204030204" pitchFamily="34" charset="0"/>
            </a:endParaRPr>
          </a:p>
        </p:txBody>
      </p:sp>
      <p:pic>
        <p:nvPicPr>
          <p:cNvPr id="6" name="Picture 87"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userDrawn="1"/>
        </p:nvSpPr>
        <p:spPr bwMode="auto">
          <a:xfrm>
            <a:off x="4683125" y="6480175"/>
            <a:ext cx="2640013" cy="215900"/>
          </a:xfrm>
          <a:prstGeom prst="rect">
            <a:avLst/>
          </a:prstGeom>
          <a:noFill/>
          <a:ln>
            <a:noFill/>
          </a:ln>
        </p:spPr>
        <p:txBody>
          <a:bodyPr wrap="none" lIns="0" tIns="0" bIns="0">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400" b="0">
                <a:solidFill>
                  <a:srgbClr val="595959"/>
                </a:solidFill>
                <a:latin typeface="Calibri" panose="020F0502020204030204" pitchFamily="34" charset="0"/>
                <a:ea typeface="MS PGothic" panose="020B0600070205080204" pitchFamily="34" charset="-128"/>
                <a:cs typeface="Calibri" panose="020F0502020204030204" pitchFamily="34" charset="0"/>
              </a:rPr>
              <a:t>HUAWEI TECHNOLOGIES CO., LTD.</a:t>
            </a:r>
          </a:p>
        </p:txBody>
      </p:sp>
    </p:spTree>
    <p:extLst>
      <p:ext uri="{BB962C8B-B14F-4D97-AF65-F5344CB8AC3E}">
        <p14:creationId xmlns:p14="http://schemas.microsoft.com/office/powerpoint/2010/main" val="1143514406"/>
      </p:ext>
    </p:extLst>
  </p:cSld>
  <p:clrMapOvr>
    <a:masterClrMapping/>
  </p:clrMapOvr>
  <p:transition advClick="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59617979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a:t>单击此处编辑母版标题样式</a:t>
            </a:r>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CF55A79-7DF6-42B9-B144-ECEBD27E2161}" type="slidenum">
              <a:rPr lang="de-DE" altLang="zh-CN"/>
              <a:pPr/>
              <a:t>‹#›</a:t>
            </a:fld>
            <a:endParaRPr lang="en-GB" altLang="zh-CN"/>
          </a:p>
        </p:txBody>
      </p:sp>
    </p:spTree>
    <p:extLst>
      <p:ext uri="{BB962C8B-B14F-4D97-AF65-F5344CB8AC3E}">
        <p14:creationId xmlns:p14="http://schemas.microsoft.com/office/powerpoint/2010/main" val="16971520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52510491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3084258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1"/>
          <p:cNvSpPr>
            <a:spLocks noGrp="1"/>
          </p:cNvSpPr>
          <p:nvPr>
            <p:ph type="title"/>
          </p:nvPr>
        </p:nvSpPr>
        <p:spPr>
          <a:xfrm>
            <a:off x="829114" y="6"/>
            <a:ext cx="10756499" cy="589327"/>
          </a:xfrm>
          <a:prstGeom prst="rect">
            <a:avLst/>
          </a:prstGeom>
          <a:noFill/>
          <a:ln w="9525">
            <a:noFill/>
            <a:miter lim="800000"/>
            <a:headEnd/>
            <a:tailEnd/>
          </a:ln>
        </p:spPr>
        <p:txBody>
          <a:bodyPr vert="horz" wrap="square" lIns="70906" tIns="35468" rIns="70906" bIns="35468" numCol="1" anchor="ctr" anchorCtr="0" compatLnSpc="1">
            <a:prstTxWarp prst="textNoShape">
              <a:avLst/>
            </a:prstTxWarp>
          </a:bodyPr>
          <a:lstStyle>
            <a:lvl1pPr marL="459357" indent="-459357" algn="l" defTabSz="791394" rtl="0" eaLnBrk="1" fontAlgn="base" hangingPunct="1">
              <a:spcBef>
                <a:spcPct val="0"/>
              </a:spcBef>
              <a:spcAft>
                <a:spcPct val="0"/>
              </a:spcAft>
              <a:defRPr lang="zh-CN" altLang="en-US" sz="3467" b="1" dirty="0">
                <a:solidFill>
                  <a:srgbClr val="990000"/>
                </a:solidFill>
                <a:latin typeface="+mj-lt"/>
                <a:ea typeface="黑体" pitchFamily="49" charset="-122"/>
                <a:cs typeface="+mj-cs"/>
              </a:defRPr>
            </a:lvl1pPr>
          </a:lstStyle>
          <a:p>
            <a:r>
              <a:rPr lang="zh-CN" altLang="en-US"/>
              <a:t>单击此处编辑母版标题样式</a:t>
            </a:r>
            <a:endParaRPr lang="zh-CN" altLang="en-US" dirty="0"/>
          </a:p>
        </p:txBody>
      </p:sp>
      <p:sp>
        <p:nvSpPr>
          <p:cNvPr id="6" name="内容占位符 2"/>
          <p:cNvSpPr>
            <a:spLocks noGrp="1"/>
          </p:cNvSpPr>
          <p:nvPr>
            <p:ph idx="1"/>
          </p:nvPr>
        </p:nvSpPr>
        <p:spPr>
          <a:xfrm>
            <a:off x="829114" y="1600578"/>
            <a:ext cx="10756499" cy="45267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xfrm>
            <a:off x="8150225" y="6437313"/>
            <a:ext cx="1477963" cy="274637"/>
          </a:xfrm>
          <a:prstGeom prst="rect">
            <a:avLst/>
          </a:prstGeom>
        </p:spPr>
        <p:txBody>
          <a:bodyPr vert="horz" wrap="square" lIns="91434" tIns="45717" rIns="91434" bIns="45717"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B19E8F21-6511-4CDD-A420-F0FE4ADFDAE4}" type="slidenum">
              <a:rPr lang="de-DE" altLang="zh-CN"/>
              <a:pPr/>
              <a:t>‹#›</a:t>
            </a:fld>
            <a:endParaRPr lang="en-GB" altLang="zh-CN"/>
          </a:p>
        </p:txBody>
      </p:sp>
    </p:spTree>
    <p:extLst>
      <p:ext uri="{BB962C8B-B14F-4D97-AF65-F5344CB8AC3E}">
        <p14:creationId xmlns:p14="http://schemas.microsoft.com/office/powerpoint/2010/main" val="1283506377"/>
      </p:ext>
    </p:extLst>
  </p:cSld>
  <p:clrMapOvr>
    <a:masterClrMapping/>
  </p:clrMapOvr>
  <p:transition advClick="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pic>
        <p:nvPicPr>
          <p:cNvPr id="3"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261600" y="6376988"/>
            <a:ext cx="15478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bwMode="auto">
          <a:xfrm>
            <a:off x="0" y="792163"/>
            <a:ext cx="12195175" cy="36512"/>
          </a:xfrm>
          <a:prstGeom prst="rect">
            <a:avLst/>
          </a:prstGeom>
          <a:gradFill flip="none" rotWithShape="1">
            <a:gsLst>
              <a:gs pos="43000">
                <a:schemeClr val="bg1">
                  <a:lumMod val="65000"/>
                </a:schemeClr>
              </a:gs>
              <a:gs pos="83000">
                <a:schemeClr val="bg1"/>
              </a:gs>
            </a:gsLst>
            <a:lin ang="0" scaled="1"/>
            <a:tileRect/>
          </a:gradFill>
          <a:ln w="9525" cap="flat" cmpd="sng" algn="ctr">
            <a:noFill/>
            <a:prstDash val="solid"/>
            <a:round/>
            <a:headEnd type="none" w="med" len="med"/>
            <a:tailEnd type="none" w="med" len="med"/>
          </a:ln>
          <a:effectLst/>
        </p:spPr>
        <p:txBody>
          <a:bodyPr lIns="0" tIns="0" rIns="0" bIns="0" anchor="ctr"/>
          <a:lstStyle/>
          <a:p>
            <a:pPr algn="ctr" defTabSz="877888">
              <a:defRPr/>
            </a:pPr>
            <a:endParaRPr lang="zh-CN" altLang="en-US" dirty="0">
              <a:solidFill>
                <a:srgbClr val="000000"/>
              </a:solidFill>
              <a:latin typeface="微软雅黑" pitchFamily="34" charset="-122"/>
              <a:ea typeface="微软雅黑" pitchFamily="34" charset="-122"/>
            </a:endParaRPr>
          </a:p>
        </p:txBody>
      </p:sp>
      <p:pic>
        <p:nvPicPr>
          <p:cNvPr id="5" name="Picture 2" descr="dd"/>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364288"/>
            <a:ext cx="121951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403225" y="6473825"/>
            <a:ext cx="2781300" cy="266700"/>
          </a:xfrm>
          <a:prstGeom prst="rect">
            <a:avLst/>
          </a:prstGeom>
          <a:noFill/>
          <a:ln>
            <a:noFill/>
          </a:ln>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TECHNOLOGIES CO., LTD.</a:t>
            </a:r>
            <a:endParaRPr lang="en-US" altLang="zh-CN" sz="2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7"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337800" y="6430963"/>
            <a:ext cx="15478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userDrawn="1"/>
        </p:nvSpPr>
        <p:spPr bwMode="auto">
          <a:xfrm>
            <a:off x="4594225" y="6473825"/>
            <a:ext cx="1992313" cy="266700"/>
          </a:xfrm>
          <a:prstGeom prst="rect">
            <a:avLst/>
          </a:prstGeom>
          <a:noFill/>
          <a:ln>
            <a:noFill/>
          </a:ln>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CONFIDENTIAL </a:t>
            </a:r>
          </a:p>
        </p:txBody>
      </p:sp>
      <p:sp>
        <p:nvSpPr>
          <p:cNvPr id="9" name="Rectangle 5"/>
          <p:cNvSpPr txBox="1">
            <a:spLocks noChangeArrowheads="1"/>
          </p:cNvSpPr>
          <p:nvPr userDrawn="1"/>
        </p:nvSpPr>
        <p:spPr bwMode="auto">
          <a:xfrm>
            <a:off x="7932738" y="6483350"/>
            <a:ext cx="1079500" cy="236538"/>
          </a:xfrm>
          <a:prstGeom prst="rect">
            <a:avLst/>
          </a:prstGeom>
          <a:noFill/>
          <a:ln w="9525">
            <a:noFill/>
            <a:miter lim="800000"/>
            <a:headEnd/>
            <a:tailEnd/>
          </a:ln>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marL="742950" indent="-285750" defTabSz="800100">
              <a:defRPr>
                <a:solidFill>
                  <a:schemeClr val="tx1"/>
                </a:solidFill>
                <a:latin typeface="Arial" panose="020B0604020202020204" pitchFamily="34" charset="0"/>
                <a:ea typeface="宋体" panose="02010600030101010101" pitchFamily="2" charset="-122"/>
              </a:defRPr>
            </a:lvl2pPr>
            <a:lvl3pPr marL="1143000" indent="-228600" defTabSz="800100">
              <a:defRPr>
                <a:solidFill>
                  <a:schemeClr val="tx1"/>
                </a:solidFill>
                <a:latin typeface="Arial" panose="020B0604020202020204" pitchFamily="34" charset="0"/>
                <a:ea typeface="宋体" panose="02010600030101010101" pitchFamily="2" charset="-122"/>
              </a:defRPr>
            </a:lvl3pPr>
            <a:lvl4pPr marL="1600200" indent="-228600" defTabSz="800100">
              <a:defRPr>
                <a:solidFill>
                  <a:schemeClr val="tx1"/>
                </a:solidFill>
                <a:latin typeface="Arial" panose="020B0604020202020204" pitchFamily="34" charset="0"/>
                <a:ea typeface="宋体" panose="02010600030101010101" pitchFamily="2" charset="-122"/>
              </a:defRPr>
            </a:lvl4pPr>
            <a:lvl5pPr marL="2057400" indent="-228600" defTabSz="800100">
              <a:defRPr>
                <a:solidFill>
                  <a:schemeClr val="tx1"/>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PAGE OF </a:t>
            </a:r>
            <a:fld id="{24D4B0E6-D4A5-47A6-ADB9-AB5F799F3372}" type="slidenum">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pPr>
                <a:lnSpc>
                  <a:spcPct val="85000"/>
                </a:lnSpc>
              </a:pPr>
              <a:t>‹#›</a:t>
            </a:fld>
            <a:endPar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a:t>单击此处编辑母版标题样式</a:t>
            </a:r>
          </a:p>
        </p:txBody>
      </p:sp>
    </p:spTree>
    <p:extLst>
      <p:ext uri="{BB962C8B-B14F-4D97-AF65-F5344CB8AC3E}">
        <p14:creationId xmlns:p14="http://schemas.microsoft.com/office/powerpoint/2010/main" val="3084592782"/>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a:t>单击此处编辑母版标题样式</a:t>
            </a:r>
          </a:p>
        </p:txBody>
      </p:sp>
    </p:spTree>
    <p:extLst>
      <p:ext uri="{BB962C8B-B14F-4D97-AF65-F5344CB8AC3E}">
        <p14:creationId xmlns:p14="http://schemas.microsoft.com/office/powerpoint/2010/main" val="18557769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3579703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a:t>单击此处编辑母版标题样式</a:t>
            </a:r>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38836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_标题和表格">
    <p:spTree>
      <p:nvGrpSpPr>
        <p:cNvPr id="1" name=""/>
        <p:cNvGrpSpPr/>
        <p:nvPr/>
      </p:nvGrpSpPr>
      <p:grpSpPr>
        <a:xfrm>
          <a:off x="0" y="0"/>
          <a:ext cx="0" cy="0"/>
          <a:chOff x="0" y="0"/>
          <a:chExt cx="0" cy="0"/>
        </a:xfrm>
      </p:grpSpPr>
      <p:sp>
        <p:nvSpPr>
          <p:cNvPr id="5" name="标题 1"/>
          <p:cNvSpPr>
            <a:spLocks noGrp="1"/>
          </p:cNvSpPr>
          <p:nvPr>
            <p:ph type="title"/>
          </p:nvPr>
        </p:nvSpPr>
        <p:spPr>
          <a:xfrm>
            <a:off x="829116" y="1"/>
            <a:ext cx="10756499" cy="589326"/>
          </a:xfrm>
          <a:prstGeom prst="rect">
            <a:avLst/>
          </a:prstGeom>
          <a:noFill/>
          <a:ln w="9525">
            <a:noFill/>
            <a:miter lim="800000"/>
            <a:headEnd/>
            <a:tailEnd/>
          </a:ln>
        </p:spPr>
        <p:txBody>
          <a:bodyPr vert="horz" wrap="square" lIns="94548" tIns="47295" rIns="94548" bIns="47295" numCol="1" anchor="ctr" anchorCtr="0" compatLnSpc="1">
            <a:prstTxWarp prst="textNoShape">
              <a:avLst/>
            </a:prstTxWarp>
          </a:bodyPr>
          <a:lstStyle>
            <a:lvl1pPr marL="459409" indent="-459409" algn="l" defTabSz="791487" rtl="0" eaLnBrk="1" fontAlgn="base" hangingPunct="1">
              <a:spcBef>
                <a:spcPct val="0"/>
              </a:spcBef>
              <a:spcAft>
                <a:spcPct val="0"/>
              </a:spcAft>
              <a:defRPr lang="zh-CN" altLang="en-US" sz="3500" b="1" dirty="0">
                <a:solidFill>
                  <a:srgbClr val="990000"/>
                </a:solidFill>
                <a:latin typeface="+mj-lt"/>
                <a:ea typeface="黑体" pitchFamily="49" charset="-122"/>
                <a:cs typeface="+mj-cs"/>
              </a:defRPr>
            </a:lvl1pPr>
          </a:lstStyle>
          <a:p>
            <a:r>
              <a:rPr lang="zh-CN" altLang="en-US"/>
              <a:t>单击此处编辑母版标题样式</a:t>
            </a:r>
            <a:endParaRPr lang="zh-CN" altLang="en-US" dirty="0"/>
          </a:p>
        </p:txBody>
      </p:sp>
      <p:sp>
        <p:nvSpPr>
          <p:cNvPr id="6" name="内容占位符 2"/>
          <p:cNvSpPr>
            <a:spLocks noGrp="1"/>
          </p:cNvSpPr>
          <p:nvPr>
            <p:ph idx="1"/>
          </p:nvPr>
        </p:nvSpPr>
        <p:spPr>
          <a:xfrm>
            <a:off x="829116" y="1600578"/>
            <a:ext cx="10756499" cy="45267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xfrm>
            <a:off x="5110163" y="6270625"/>
            <a:ext cx="1479550" cy="531813"/>
          </a:xfrm>
          <a:prstGeom prst="rect">
            <a:avLst/>
          </a:prstGeom>
        </p:spPr>
        <p:txBody>
          <a:bodyPr vert="horz" wrap="square" lIns="91413" tIns="45706" rIns="91413" bIns="45706" numCol="1" anchor="t" anchorCtr="0" compatLnSpc="1">
            <a:prstTxWarp prst="textNoShape">
              <a:avLst/>
            </a:prstTxWarp>
          </a:bodyPr>
          <a:lstStyle>
            <a:lvl1pPr algn="ctr" eaLnBrk="1" hangingPunct="1">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B9996A05-54BD-4623-92FF-E035FDF8672A}" type="slidenum">
              <a:rPr lang="de-DE" altLang="zh-CN"/>
              <a:pPr/>
              <a:t>‹#›</a:t>
            </a:fld>
            <a:endParaRPr lang="en-GB" altLang="zh-CN"/>
          </a:p>
        </p:txBody>
      </p:sp>
    </p:spTree>
    <p:extLst>
      <p:ext uri="{BB962C8B-B14F-4D97-AF65-F5344CB8AC3E}">
        <p14:creationId xmlns:p14="http://schemas.microsoft.com/office/powerpoint/2010/main" val="252190963"/>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81058" y="274700"/>
            <a:ext cx="10975975" cy="1143265"/>
          </a:xfrm>
          <a:prstGeom prst="rect">
            <a:avLst/>
          </a:prstGeom>
        </p:spPr>
        <p:txBody>
          <a:bodyPr/>
          <a:lstStyle/>
          <a:p>
            <a:r>
              <a:rPr lang="zh-CN" altLang="en-US"/>
              <a:t>单击此处编辑母版标题样式</a:t>
            </a:r>
          </a:p>
        </p:txBody>
      </p:sp>
      <p:sp>
        <p:nvSpPr>
          <p:cNvPr id="5" name="文本占位符 4"/>
          <p:cNvSpPr>
            <a:spLocks noGrp="1"/>
          </p:cNvSpPr>
          <p:nvPr>
            <p:ph type="body" sz="quarter" idx="11"/>
          </p:nvPr>
        </p:nvSpPr>
        <p:spPr>
          <a:xfrm>
            <a:off x="912526" y="1341749"/>
            <a:ext cx="10562798" cy="460890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p:txBody>
      </p:sp>
      <p:sp>
        <p:nvSpPr>
          <p:cNvPr id="4" name="灯片编号占位符 2"/>
          <p:cNvSpPr>
            <a:spLocks noGrp="1"/>
          </p:cNvSpPr>
          <p:nvPr>
            <p:ph type="sldNum" sz="quarter" idx="12"/>
          </p:nvPr>
        </p:nvSpPr>
        <p:spPr>
          <a:xfrm>
            <a:off x="8047038" y="6402388"/>
            <a:ext cx="1219200" cy="284162"/>
          </a:xfrm>
          <a:prstGeom prst="rect">
            <a:avLst/>
          </a:prstGeom>
        </p:spPr>
        <p:txBody>
          <a:bodyPr vert="horz" wrap="square" lIns="121897" tIns="60948" rIns="121897" bIns="60948"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r>
              <a:rPr lang="en-US" altLang="zh-CN"/>
              <a:t>Page </a:t>
            </a:r>
            <a:fld id="{01680388-7C3C-4915-8FE4-2C766087F2BE}" type="slidenum">
              <a:rPr lang="en-US" altLang="zh-CN"/>
              <a:pPr/>
              <a:t>‹#›</a:t>
            </a:fld>
            <a:endParaRPr lang="zh-CN" altLang="en-US"/>
          </a:p>
        </p:txBody>
      </p:sp>
    </p:spTree>
    <p:extLst>
      <p:ext uri="{BB962C8B-B14F-4D97-AF65-F5344CB8AC3E}">
        <p14:creationId xmlns:p14="http://schemas.microsoft.com/office/powerpoint/2010/main" val="214366777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 y="0"/>
            <a:ext cx="12195175" cy="6859588"/>
          </a:xfrm>
          <a:prstGeom prst="rect">
            <a:avLst/>
          </a:prstGeom>
          <a:noFill/>
          <a:ln w="9525">
            <a:noFill/>
            <a:miter lim="800000"/>
            <a:headEnd/>
            <a:tailEnd/>
          </a:ln>
        </p:spPr>
      </p:pic>
      <p:sp>
        <p:nvSpPr>
          <p:cNvPr id="3" name="Text Box 16"/>
          <p:cNvSpPr txBox="1">
            <a:spLocks noChangeArrowheads="1"/>
          </p:cNvSpPr>
          <p:nvPr userDrawn="1"/>
        </p:nvSpPr>
        <p:spPr bwMode="auto">
          <a:xfrm>
            <a:off x="4309897" y="2061052"/>
            <a:ext cx="3776996" cy="1015663"/>
          </a:xfrm>
          <a:prstGeom prst="rect">
            <a:avLst/>
          </a:prstGeom>
          <a:noFill/>
          <a:ln>
            <a:noFill/>
          </a:ln>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defTabSz="914583" eaLnBrk="1" fontAlgn="auto" hangingPunct="1">
              <a:spcBef>
                <a:spcPts val="0"/>
              </a:spcBef>
              <a:spcAft>
                <a:spcPts val="0"/>
              </a:spcAft>
              <a:defRPr/>
            </a:pPr>
            <a:r>
              <a:rPr lang="en-US" altLang="zh-CN" sz="6000" b="0">
                <a:solidFill>
                  <a:srgbClr val="CC0000"/>
                </a:solidFill>
                <a:latin typeface="Arial" panose="020B0604020202020204" pitchFamily="34" charset="0"/>
                <a:ea typeface="MS PGothic" panose="020B0600070205080204" pitchFamily="34" charset="-128"/>
                <a:cs typeface="Arial" panose="020B0604020202020204" pitchFamily="34" charset="0"/>
              </a:rPr>
              <a:t>Thank you</a:t>
            </a:r>
          </a:p>
        </p:txBody>
      </p:sp>
      <p:sp>
        <p:nvSpPr>
          <p:cNvPr id="4" name="Text Box 17"/>
          <p:cNvSpPr txBox="1">
            <a:spLocks noChangeArrowheads="1"/>
          </p:cNvSpPr>
          <p:nvPr userDrawn="1"/>
        </p:nvSpPr>
        <p:spPr bwMode="auto">
          <a:xfrm>
            <a:off x="5315043" y="3245613"/>
            <a:ext cx="1766702" cy="338554"/>
          </a:xfrm>
          <a:prstGeom prst="rect">
            <a:avLst/>
          </a:prstGeom>
          <a:noFill/>
          <a:ln>
            <a:noFill/>
          </a:ln>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defTabSz="914583" eaLnBrk="1" fontAlgn="auto" hangingPunct="1">
              <a:spcBef>
                <a:spcPts val="0"/>
              </a:spcBef>
              <a:spcAft>
                <a:spcPts val="0"/>
              </a:spcAft>
              <a:defRPr/>
            </a:pPr>
            <a:r>
              <a:rPr lang="en-US" altLang="zh-CN" sz="1600" b="0">
                <a:solidFill>
                  <a:srgbClr val="404040"/>
                </a:solidFill>
                <a:latin typeface="Arial" panose="020B0604020202020204" pitchFamily="34" charset="0"/>
                <a:ea typeface="MS PGothic" panose="020B0600070205080204" pitchFamily="34" charset="-128"/>
                <a:cs typeface="Arial" panose="020B0604020202020204" pitchFamily="34" charset="0"/>
              </a:rPr>
              <a:t>www.huawei.com</a:t>
            </a:r>
          </a:p>
        </p:txBody>
      </p:sp>
      <p:sp>
        <p:nvSpPr>
          <p:cNvPr id="5" name="TextBox 18"/>
          <p:cNvSpPr txBox="1">
            <a:spLocks noChangeArrowheads="1"/>
          </p:cNvSpPr>
          <p:nvPr userDrawn="1"/>
        </p:nvSpPr>
        <p:spPr bwMode="auto">
          <a:xfrm>
            <a:off x="1624017" y="4563532"/>
            <a:ext cx="9182100" cy="1384995"/>
          </a:xfrm>
          <a:prstGeom prst="rect">
            <a:avLst/>
          </a:prstGeom>
          <a:noFill/>
          <a:ln>
            <a:noFill/>
          </a:ln>
        </p:spPr>
        <p:txBody>
          <a:bodyPr>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lgn="just" defTabSz="914583" eaLnBrk="1" fontAlgn="auto" hangingPunct="1">
              <a:spcBef>
                <a:spcPts val="0"/>
              </a:spcBef>
              <a:spcAft>
                <a:spcPts val="600"/>
              </a:spcAft>
              <a:defRPr/>
            </a:pPr>
            <a:r>
              <a:rPr lang="en-US" altLang="zh-CN" sz="1400" b="0">
                <a:solidFill>
                  <a:srgbClr val="404040"/>
                </a:solidFill>
                <a:latin typeface="Calibri" panose="020F0502020204030204" pitchFamily="34" charset="0"/>
                <a:ea typeface="宋体" panose="02010600030101010101" pitchFamily="2" charset="-122"/>
                <a:cs typeface="Calibri" panose="020F0502020204030204" pitchFamily="34" charset="0"/>
              </a:rPr>
              <a:t>Copyright©2014 Huawei Technologies Co., Ltd. All Rights Reserved.</a:t>
            </a:r>
            <a:endParaRPr lang="zh-CN" altLang="zh-CN" sz="1400" b="0">
              <a:solidFill>
                <a:srgbClr val="404040"/>
              </a:solidFill>
              <a:latin typeface="Calibri" panose="020F0502020204030204" pitchFamily="34" charset="0"/>
              <a:ea typeface="宋体" panose="02010600030101010101" pitchFamily="2" charset="-122"/>
              <a:cs typeface="Calibri" panose="020F0502020204030204" pitchFamily="34" charset="0"/>
            </a:endParaRPr>
          </a:p>
          <a:p>
            <a:pPr algn="just" defTabSz="914583" eaLnBrk="1" fontAlgn="auto" hangingPunct="1">
              <a:spcBef>
                <a:spcPts val="0"/>
              </a:spcBef>
              <a:spcAft>
                <a:spcPts val="0"/>
              </a:spcAft>
              <a:defRPr/>
            </a:pPr>
            <a:r>
              <a:rPr lang="en-US" altLang="zh-CN" sz="1300" b="0">
                <a:solidFill>
                  <a:srgbClr val="404040"/>
                </a:solidFill>
                <a:latin typeface="Calibri" panose="020F0502020204030204" pitchFamily="34" charset="0"/>
                <a:ea typeface="宋体" panose="02010600030101010101" pitchFamily="2" charset="-122"/>
                <a:cs typeface="Calibri" panose="020F0502020204030204"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a:solidFill>
                <a:srgbClr val="404040"/>
              </a:solidFill>
              <a:latin typeface="Calibri" panose="020F0502020204030204" pitchFamily="34" charset="0"/>
              <a:ea typeface="宋体" panose="02010600030101010101" pitchFamily="2" charset="-122"/>
              <a:cs typeface="Calibri" panose="020F0502020204030204" pitchFamily="34" charset="0"/>
            </a:endParaRPr>
          </a:p>
        </p:txBody>
      </p:sp>
      <p:pic>
        <p:nvPicPr>
          <p:cNvPr id="6" name="Picture 87"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6" y="6388003"/>
            <a:ext cx="1295400" cy="308046"/>
          </a:xfrm>
          <a:prstGeom prst="rect">
            <a:avLst/>
          </a:prstGeom>
          <a:noFill/>
          <a:ln w="9525">
            <a:noFill/>
            <a:miter lim="800000"/>
            <a:headEnd/>
            <a:tailEnd/>
          </a:ln>
        </p:spPr>
      </p:pic>
      <p:sp>
        <p:nvSpPr>
          <p:cNvPr id="7" name="Text Box 5"/>
          <p:cNvSpPr txBox="1">
            <a:spLocks noChangeArrowheads="1"/>
          </p:cNvSpPr>
          <p:nvPr userDrawn="1"/>
        </p:nvSpPr>
        <p:spPr bwMode="auto">
          <a:xfrm>
            <a:off x="4722018" y="6480090"/>
            <a:ext cx="2562240" cy="215444"/>
          </a:xfrm>
          <a:prstGeom prst="rect">
            <a:avLst/>
          </a:prstGeom>
          <a:noFill/>
          <a:ln>
            <a:noFill/>
          </a:ln>
        </p:spPr>
        <p:txBody>
          <a:bodyPr wrap="none" lIns="0" tIns="0" bIns="0">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defTabSz="914583" eaLnBrk="1" fontAlgn="auto" hangingPunct="1">
              <a:spcBef>
                <a:spcPts val="0"/>
              </a:spcBef>
              <a:spcAft>
                <a:spcPts val="0"/>
              </a:spcAft>
              <a:defRPr/>
            </a:pPr>
            <a:r>
              <a:rPr lang="en-US" altLang="zh-CN" sz="1400" b="0">
                <a:solidFill>
                  <a:srgbClr val="595959"/>
                </a:solidFill>
                <a:latin typeface="Calibri" panose="020F0502020204030204" pitchFamily="34" charset="0"/>
                <a:ea typeface="MS PGothic" panose="020B0600070205080204" pitchFamily="34" charset="-128"/>
                <a:cs typeface="Calibri" panose="020F0502020204030204" pitchFamily="34" charset="0"/>
              </a:rPr>
              <a:t>HUAWEI TECHNOLOGIES CO., LTD.</a:t>
            </a:r>
          </a:p>
        </p:txBody>
      </p:sp>
    </p:spTree>
    <p:extLst>
      <p:ext uri="{BB962C8B-B14F-4D97-AF65-F5344CB8AC3E}">
        <p14:creationId xmlns:p14="http://schemas.microsoft.com/office/powerpoint/2010/main" val="1859534740"/>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灯片编号占位符 2"/>
          <p:cNvSpPr>
            <a:spLocks noGrp="1"/>
          </p:cNvSpPr>
          <p:nvPr>
            <p:ph type="sldNum" sz="quarter" idx="4"/>
          </p:nvPr>
        </p:nvSpPr>
        <p:spPr>
          <a:xfrm>
            <a:off x="6597251" y="6395499"/>
            <a:ext cx="2743914" cy="365210"/>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t>第</a:t>
            </a:r>
            <a:fld id="{FAB7B976-8B67-45B4-BC19-FAD3258B21EC}" type="slidenum">
              <a:rPr lang="zh-CN" altLang="en-US" smtClean="0"/>
              <a:pPr/>
              <a:t>‹#›</a:t>
            </a:fld>
            <a:r>
              <a:rPr lang="zh-CN" altLang="en-US" dirty="0"/>
              <a:t>页</a:t>
            </a:r>
            <a:r>
              <a:rPr lang="en-US" altLang="zh-CN" dirty="0"/>
              <a:t>/</a:t>
            </a:r>
            <a:r>
              <a:rPr lang="zh-CN" altLang="en-US" dirty="0"/>
              <a:t>共</a:t>
            </a:r>
            <a:r>
              <a:rPr lang="en-US" altLang="zh-CN" dirty="0"/>
              <a:t>32</a:t>
            </a:r>
            <a:r>
              <a:rPr lang="zh-CN" altLang="en-US" dirty="0"/>
              <a:t>页</a:t>
            </a:r>
          </a:p>
        </p:txBody>
      </p:sp>
    </p:spTree>
    <p:extLst>
      <p:ext uri="{BB962C8B-B14F-4D97-AF65-F5344CB8AC3E}">
        <p14:creationId xmlns:p14="http://schemas.microsoft.com/office/powerpoint/2010/main" val="1489467238"/>
      </p:ext>
    </p:extLst>
  </p:cSld>
  <p:clrMapOvr>
    <a:masterClrMapping/>
  </p:clrMapOvr>
  <p:transition advClick="0" advTm="800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23677343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a:xfrm>
            <a:off x="8047247" y="6402282"/>
            <a:ext cx="1219518" cy="283530"/>
          </a:xfrm>
          <a:prstGeom prst="rect">
            <a:avLst/>
          </a:prstGeom>
        </p:spPr>
        <p:txBody>
          <a:bodyPr/>
          <a:lstStyle/>
          <a:p>
            <a:pPr defTabSz="914583" eaLnBrk="1" fontAlgn="auto" hangingPunct="1">
              <a:spcBef>
                <a:spcPts val="0"/>
              </a:spcBef>
              <a:spcAft>
                <a:spcPts val="0"/>
              </a:spcAft>
            </a:pPr>
            <a:r>
              <a:rPr lang="en-US" sz="1867">
                <a:solidFill>
                  <a:srgbClr val="000000"/>
                </a:solidFill>
                <a:latin typeface="FrutigerNext LT Medium"/>
                <a:ea typeface="华文细黑"/>
              </a:rPr>
              <a:t>Page </a:t>
            </a:r>
            <a:fld id="{6D95434A-1094-4C26-ADA4-1AB6210859AE}" type="slidenum">
              <a:rPr lang="en-US" sz="1867" smtClean="0">
                <a:solidFill>
                  <a:srgbClr val="000000"/>
                </a:solidFill>
                <a:latin typeface="FrutigerNext LT Medium"/>
                <a:ea typeface="华文细黑"/>
              </a:rPr>
              <a:pPr defTabSz="914583" eaLnBrk="1" fontAlgn="auto" hangingPunct="1">
                <a:spcBef>
                  <a:spcPts val="0"/>
                </a:spcBef>
                <a:spcAft>
                  <a:spcPts val="0"/>
                </a:spcAft>
              </a:pPr>
              <a:t>‹#›</a:t>
            </a:fld>
            <a:endParaRPr lang="zh-CN" altLang="en-US" sz="1867" dirty="0">
              <a:solidFill>
                <a:srgbClr val="000000"/>
              </a:solidFill>
              <a:latin typeface="FrutigerNext LT Medium"/>
              <a:ea typeface="华文细黑"/>
            </a:endParaRPr>
          </a:p>
        </p:txBody>
      </p:sp>
      <p:sp>
        <p:nvSpPr>
          <p:cNvPr id="5" name="文本占位符 4"/>
          <p:cNvSpPr>
            <a:spLocks noGrp="1"/>
          </p:cNvSpPr>
          <p:nvPr>
            <p:ph type="body" sz="quarter" idx="11"/>
          </p:nvPr>
        </p:nvSpPr>
        <p:spPr>
          <a:xfrm>
            <a:off x="912523" y="1341749"/>
            <a:ext cx="10562798" cy="4608908"/>
          </a:xfrm>
        </p:spPr>
        <p:txBody>
          <a:bodyPr/>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2213636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3817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30896" y="468185"/>
            <a:ext cx="11345554" cy="764326"/>
          </a:xfrm>
          <a:prstGeom prst="rect">
            <a:avLst/>
          </a:prstGeom>
        </p:spPr>
        <p:txBody>
          <a:bodyPr lIns="68562" tIns="34281" rIns="68562" bIns="34281">
            <a:noAutofit/>
          </a:bodyPr>
          <a:lstStyle>
            <a:lvl1pPr marL="0" marR="0" indent="0" algn="l" defTabSz="1217503" rtl="0" eaLnBrk="1" fontAlgn="auto" latinLnBrk="0" hangingPunct="1">
              <a:lnSpc>
                <a:spcPct val="100000"/>
              </a:lnSpc>
              <a:spcBef>
                <a:spcPct val="0"/>
              </a:spcBef>
              <a:spcAft>
                <a:spcPts val="0"/>
              </a:spcAft>
              <a:buClrTx/>
              <a:buSzTx/>
              <a:buFontTx/>
              <a:buNone/>
              <a:tabLst/>
              <a:defRPr sz="3995" b="1">
                <a:solidFill>
                  <a:schemeClr val="bg1"/>
                </a:solidFill>
                <a:latin typeface="微软雅黑" pitchFamily="34" charset="-122"/>
                <a:ea typeface="微软雅黑" pitchFamily="34" charset="-122"/>
              </a:defRPr>
            </a:lvl1pPr>
          </a:lstStyle>
          <a:p>
            <a:r>
              <a:rPr lang="zh-CN" altLang="en-US" dirty="0"/>
              <a:t>单击此处编辑母版标题样式</a:t>
            </a:r>
            <a:endParaRPr lang="en-US" altLang="zh-CN" dirty="0"/>
          </a:p>
        </p:txBody>
      </p:sp>
      <p:sp>
        <p:nvSpPr>
          <p:cNvPr id="3" name="副标题 2"/>
          <p:cNvSpPr>
            <a:spLocks noGrp="1"/>
          </p:cNvSpPr>
          <p:nvPr>
            <p:ph type="subTitle" idx="1"/>
          </p:nvPr>
        </p:nvSpPr>
        <p:spPr>
          <a:xfrm>
            <a:off x="430896" y="1375384"/>
            <a:ext cx="11345554" cy="4790472"/>
          </a:xfrm>
          <a:prstGeom prst="rect">
            <a:avLst/>
          </a:prstGeom>
        </p:spPr>
        <p:txBody>
          <a:bodyPr lIns="68562" tIns="34281" rIns="68562" bIns="34281">
            <a:normAutofit/>
          </a:bodyPr>
          <a:lstStyle>
            <a:lvl1pPr marL="0" marR="0" indent="0" algn="l" defTabSz="1217503" rtl="0" eaLnBrk="1" fontAlgn="auto" latinLnBrk="0" hangingPunct="1">
              <a:lnSpc>
                <a:spcPct val="100000"/>
              </a:lnSpc>
              <a:spcBef>
                <a:spcPct val="20000"/>
              </a:spcBef>
              <a:spcAft>
                <a:spcPts val="0"/>
              </a:spcAft>
              <a:buClrTx/>
              <a:buSzTx/>
              <a:buFont typeface="Arial" pitchFamily="34" charset="0"/>
              <a:buNone/>
              <a:tabLst/>
              <a:defRPr sz="2797" b="0" baseline="0">
                <a:solidFill>
                  <a:schemeClr val="bg1"/>
                </a:solidFill>
                <a:latin typeface="微软雅黑" pitchFamily="34" charset="-122"/>
                <a:ea typeface="微软雅黑" pitchFamily="34" charset="-122"/>
              </a:defRPr>
            </a:lvl1pPr>
            <a:lvl2pPr marL="608751" indent="0" algn="ctr">
              <a:buNone/>
              <a:defRPr>
                <a:solidFill>
                  <a:schemeClr val="tx1">
                    <a:tint val="75000"/>
                  </a:schemeClr>
                </a:solidFill>
              </a:defRPr>
            </a:lvl2pPr>
            <a:lvl3pPr marL="1217503" indent="0" algn="ctr">
              <a:buNone/>
              <a:defRPr>
                <a:solidFill>
                  <a:schemeClr val="tx1">
                    <a:tint val="75000"/>
                  </a:schemeClr>
                </a:solidFill>
              </a:defRPr>
            </a:lvl3pPr>
            <a:lvl4pPr marL="1826255" indent="0" algn="ctr">
              <a:buNone/>
              <a:defRPr>
                <a:solidFill>
                  <a:schemeClr val="tx1">
                    <a:tint val="75000"/>
                  </a:schemeClr>
                </a:solidFill>
              </a:defRPr>
            </a:lvl4pPr>
            <a:lvl5pPr marL="2435008" indent="0" algn="ctr">
              <a:buNone/>
              <a:defRPr>
                <a:solidFill>
                  <a:schemeClr val="tx1">
                    <a:tint val="75000"/>
                  </a:schemeClr>
                </a:solidFill>
              </a:defRPr>
            </a:lvl5pPr>
            <a:lvl6pPr marL="3043761" indent="0" algn="ctr">
              <a:buNone/>
              <a:defRPr>
                <a:solidFill>
                  <a:schemeClr val="tx1">
                    <a:tint val="75000"/>
                  </a:schemeClr>
                </a:solidFill>
              </a:defRPr>
            </a:lvl6pPr>
            <a:lvl7pPr marL="3652512" indent="0" algn="ctr">
              <a:buNone/>
              <a:defRPr>
                <a:solidFill>
                  <a:schemeClr val="tx1">
                    <a:tint val="75000"/>
                  </a:schemeClr>
                </a:solidFill>
              </a:defRPr>
            </a:lvl7pPr>
            <a:lvl8pPr marL="4261263" indent="0" algn="ctr">
              <a:buNone/>
              <a:defRPr>
                <a:solidFill>
                  <a:schemeClr val="tx1">
                    <a:tint val="75000"/>
                  </a:schemeClr>
                </a:solidFill>
              </a:defRPr>
            </a:lvl8pPr>
            <a:lvl9pPr marL="4870017" indent="0" algn="ctr">
              <a:buNone/>
              <a:defRPr>
                <a:solidFill>
                  <a:schemeClr val="tx1">
                    <a:tint val="75000"/>
                  </a:schemeClr>
                </a:solidFill>
              </a:defRPr>
            </a:lvl9pPr>
          </a:lstStyle>
          <a:p>
            <a:r>
              <a:rPr lang="zh-CN" altLang="en-US"/>
              <a:t>单击此处编辑母版副标题样式</a:t>
            </a:r>
            <a:endParaRPr lang="en-US" altLang="zh-CN" dirty="0"/>
          </a:p>
        </p:txBody>
      </p:sp>
    </p:spTree>
    <p:extLst>
      <p:ext uri="{BB962C8B-B14F-4D97-AF65-F5344CB8AC3E}">
        <p14:creationId xmlns:p14="http://schemas.microsoft.com/office/powerpoint/2010/main" val="3945832155"/>
      </p:ext>
    </p:extLst>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14241" y="396748"/>
            <a:ext cx="11163968" cy="800285"/>
          </a:xfrm>
          <a:prstGeom prst="rect">
            <a:avLst/>
          </a:prstGeom>
        </p:spPr>
        <p:txBody>
          <a:bodyPr lIns="91267" tIns="45634" rIns="91267" bIns="45634" anchor="ctr"/>
          <a:lstStyle>
            <a:lvl1pPr>
              <a:defRPr sz="2398" b="1">
                <a:solidFill>
                  <a:schemeClr val="tx2"/>
                </a:solidFill>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a:xfrm>
            <a:off x="514241" y="1413110"/>
            <a:ext cx="11163968" cy="4897083"/>
          </a:xfrm>
          <a:prstGeom prst="rect">
            <a:avLst/>
          </a:prstGeom>
        </p:spPr>
        <p:txBody>
          <a:bodyPr lIns="91267" tIns="45634" rIns="91267" bIns="45634"/>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Text Box 5"/>
          <p:cNvSpPr txBox="1">
            <a:spLocks noChangeArrowheads="1"/>
          </p:cNvSpPr>
          <p:nvPr userDrawn="1"/>
        </p:nvSpPr>
        <p:spPr bwMode="auto">
          <a:xfrm>
            <a:off x="4945161" y="6489486"/>
            <a:ext cx="1273419" cy="161620"/>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526"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685274" fontAlgn="auto">
              <a:spcBef>
                <a:spcPts val="0"/>
              </a:spcBef>
              <a:spcAft>
                <a:spcPts val="0"/>
              </a:spcAft>
              <a:defRPr/>
            </a:pPr>
            <a:r>
              <a:rPr lang="en-US" altLang="zh-CN" sz="1050" kern="0" dirty="0">
                <a:solidFill>
                  <a:srgbClr val="000000">
                    <a:lumMod val="65000"/>
                    <a:lumOff val="35000"/>
                  </a:srgbClr>
                </a:solidFill>
                <a:latin typeface="FrutigerNext LT Light" pitchFamily="34" charset="0"/>
                <a:ea typeface="MS PGothic" pitchFamily="34" charset="-128"/>
              </a:rPr>
              <a:t>Huawei Confidential</a:t>
            </a:r>
          </a:p>
        </p:txBody>
      </p:sp>
    </p:spTree>
    <p:extLst>
      <p:ext uri="{BB962C8B-B14F-4D97-AF65-F5344CB8AC3E}">
        <p14:creationId xmlns:p14="http://schemas.microsoft.com/office/powerpoint/2010/main" val="38461217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1" desc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9326563" y="4056064"/>
            <a:ext cx="2533650" cy="327025"/>
          </a:xfrm>
          <a:prstGeom prst="rect">
            <a:avLst/>
          </a:prstGeom>
          <a:noFill/>
          <a:ln>
            <a:noFill/>
          </a:ln>
        </p:spPr>
        <p:txBody>
          <a:bodyPr lIns="91088" tIns="45545" rIns="91088" bIns="45545"/>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a:solidFill>
                  <a:srgbClr val="000000"/>
                </a:solidFill>
              </a:rPr>
              <a:t>www.huawei.com</a:t>
            </a:r>
          </a:p>
        </p:txBody>
      </p:sp>
      <p:sp>
        <p:nvSpPr>
          <p:cNvPr id="8" name="Rectangle 15"/>
          <p:cNvSpPr>
            <a:spLocks noChangeArrowheads="1"/>
          </p:cNvSpPr>
          <p:nvPr/>
        </p:nvSpPr>
        <p:spPr bwMode="auto">
          <a:xfrm>
            <a:off x="8561388" y="328613"/>
            <a:ext cx="3111500" cy="309562"/>
          </a:xfrm>
          <a:prstGeom prst="rect">
            <a:avLst/>
          </a:prstGeom>
          <a:noFill/>
          <a:ln>
            <a:noFill/>
          </a:ln>
        </p:spPr>
        <p:txBody>
          <a:bodyPr lIns="78036" tIns="39018" rIns="78036" bIns="39018">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5" y="2196029"/>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19335707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910CCA39-59E8-468F-8F5E-E26AAE87114B}"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18543372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1" y="44462"/>
            <a:ext cx="10755467" cy="1143265"/>
          </a:xfrm>
        </p:spPr>
        <p:txBody>
          <a:bodyPr/>
          <a:lstStyle/>
          <a:p>
            <a:r>
              <a:rPr lang="zh-CN" altLang="en-US"/>
              <a:t>单击此处编辑母版标题样式</a:t>
            </a:r>
          </a:p>
        </p:txBody>
      </p:sp>
      <p:sp>
        <p:nvSpPr>
          <p:cNvPr id="3" name="文本占位符 2"/>
          <p:cNvSpPr>
            <a:spLocks noGrp="1"/>
          </p:cNvSpPr>
          <p:nvPr>
            <p:ph type="body" sz="half" idx="1"/>
          </p:nvPr>
        </p:nvSpPr>
        <p:spPr>
          <a:xfrm>
            <a:off x="829955" y="1600576"/>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309315" y="1600591"/>
            <a:ext cx="5276107" cy="218649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309315" y="3939516"/>
            <a:ext cx="5276107" cy="21880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B7A3592D-5056-437E-B481-C9014743E13A}"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4601781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1" y="44462"/>
            <a:ext cx="10755467" cy="1143265"/>
          </a:xfrm>
        </p:spPr>
        <p:txBody>
          <a:bodyPr/>
          <a:lstStyle/>
          <a:p>
            <a:r>
              <a:rPr lang="zh-CN" altLang="en-US"/>
              <a:t>单击此处编辑母版标题样式</a:t>
            </a:r>
          </a:p>
        </p:txBody>
      </p:sp>
      <p:sp>
        <p:nvSpPr>
          <p:cNvPr id="3" name="文本占位符 2"/>
          <p:cNvSpPr>
            <a:spLocks noGrp="1"/>
          </p:cNvSpPr>
          <p:nvPr>
            <p:ph type="body" sz="half" idx="1"/>
          </p:nvPr>
        </p:nvSpPr>
        <p:spPr>
          <a:xfrm>
            <a:off x="829955" y="1600576"/>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09315" y="1600576"/>
            <a:ext cx="5276107" cy="45270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9BAF112F-3961-4460-AA48-FF2229961154}"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29967561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1" y="44469"/>
            <a:ext cx="10755467" cy="6083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3DC0C201-9E39-4162-AC26-1A41FACA3B67}"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1440309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Picture 6" descr="C:\Users\z00205060\Desktop\CP项目\规范类文件\新建文件夹\巴展视觉物料规范-18.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42938"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userDrawn="1"/>
        </p:nvSpPr>
        <p:spPr bwMode="auto">
          <a:xfrm>
            <a:off x="9439275" y="6288088"/>
            <a:ext cx="1473200" cy="292100"/>
          </a:xfrm>
          <a:prstGeom prst="rect">
            <a:avLst/>
          </a:prstGeom>
          <a:noFill/>
          <a:ln>
            <a:noFill/>
          </a:ln>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
        <p:nvSpPr>
          <p:cNvPr id="6" name="Text Box 5"/>
          <p:cNvSpPr txBox="1">
            <a:spLocks noChangeArrowheads="1"/>
          </p:cNvSpPr>
          <p:nvPr userDrawn="1"/>
        </p:nvSpPr>
        <p:spPr bwMode="auto">
          <a:xfrm>
            <a:off x="5429250" y="6326188"/>
            <a:ext cx="2641600" cy="215900"/>
          </a:xfrm>
          <a:prstGeom prst="rect">
            <a:avLst/>
          </a:prstGeom>
          <a:noFill/>
          <a:ln>
            <a:noFill/>
          </a:ln>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2" name="标题 1"/>
          <p:cNvSpPr>
            <a:spLocks noGrp="1"/>
          </p:cNvSpPr>
          <p:nvPr>
            <p:ph type="title"/>
          </p:nvPr>
        </p:nvSpPr>
        <p:spPr>
          <a:xfrm>
            <a:off x="971556" y="2213498"/>
            <a:ext cx="5181599" cy="1325870"/>
          </a:xfrm>
          <a:prstGeom prst="rect">
            <a:avLst/>
          </a:prstGeom>
        </p:spPr>
        <p:txBody>
          <a:bodyPr/>
          <a:lstStyle>
            <a:lvl1pPr>
              <a:defRPr sz="36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589641052"/>
      </p:ext>
    </p:extLst>
  </p:cSld>
  <p:clrMapOvr>
    <a:masterClrMapping/>
  </p:clrMapOvr>
  <p:transition advClick="0"/>
</p:sldLayout>
</file>

<file path=ppt/slideLayouts/slideLayout8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1" y="44462"/>
            <a:ext cx="10755467" cy="1143265"/>
          </a:xfrm>
        </p:spPr>
        <p:txBody>
          <a:bodyPr/>
          <a:lstStyle/>
          <a:p>
            <a:r>
              <a:rPr lang="zh-CN" altLang="en-US"/>
              <a:t>单击此处编辑母版标题样式</a:t>
            </a:r>
          </a:p>
        </p:txBody>
      </p:sp>
      <p:sp>
        <p:nvSpPr>
          <p:cNvPr id="3" name="表格占位符 2"/>
          <p:cNvSpPr>
            <a:spLocks noGrp="1"/>
          </p:cNvSpPr>
          <p:nvPr>
            <p:ph type="tbl" idx="1"/>
          </p:nvPr>
        </p:nvSpPr>
        <p:spPr>
          <a:xfrm>
            <a:off x="829951" y="1600576"/>
            <a:ext cx="10755467" cy="4527011"/>
          </a:xfrm>
        </p:spPr>
        <p:txBody>
          <a:bodyPr/>
          <a:lstStyle/>
          <a:p>
            <a:pPr lvl="0"/>
            <a:endParaRPr lang="zh-CN" altLang="en-US" noProof="0"/>
          </a:p>
        </p:txBody>
      </p:sp>
      <p:sp>
        <p:nvSpPr>
          <p:cNvPr id="4"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9CF55A79-7DF6-42B9-B144-ECEBD27E2161}"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36404427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5249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081" y="456241"/>
            <a:ext cx="10739243" cy="993630"/>
          </a:xfrm>
          <a:prstGeom prst="rect">
            <a:avLst/>
          </a:prstGeom>
        </p:spPr>
        <p:txBody>
          <a:bodyPr lIns="0" tIns="0" rIns="0" bIns="0" anchor="t">
            <a:normAutofit/>
          </a:bodyPr>
          <a:lstStyle>
            <a:lvl1pPr marL="0" indent="0" algn="l">
              <a:lnSpc>
                <a:spcPts val="3428"/>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371" indent="0" algn="ctr">
              <a:buNone/>
              <a:defRPr sz="2596"/>
            </a:lvl2pPr>
            <a:lvl3pPr marL="1186738" indent="0" algn="ctr">
              <a:buNone/>
              <a:defRPr sz="2336"/>
            </a:lvl3pPr>
            <a:lvl4pPr marL="1780112" indent="0" algn="ctr">
              <a:buNone/>
              <a:defRPr sz="2077"/>
            </a:lvl4pPr>
            <a:lvl5pPr marL="2373481" indent="0" algn="ctr">
              <a:buNone/>
              <a:defRPr sz="2077"/>
            </a:lvl5pPr>
            <a:lvl6pPr marL="2966849" indent="0" algn="ctr">
              <a:buNone/>
              <a:defRPr sz="2077"/>
            </a:lvl6pPr>
            <a:lvl7pPr marL="3560219" indent="0" algn="ctr">
              <a:buNone/>
              <a:defRPr sz="2077"/>
            </a:lvl7pPr>
            <a:lvl8pPr marL="4153592" indent="0" algn="ctr">
              <a:buNone/>
              <a:defRPr sz="2077"/>
            </a:lvl8pPr>
            <a:lvl9pPr marL="4746960"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982725826"/>
      </p:ext>
    </p:extLst>
  </p:cSld>
  <p:clrMapOvr>
    <a:masterClrMapping/>
  </p:clrMapOvr>
  <p:extLst>
    <p:ext uri="{DCECCB84-F9BA-43D5-87BE-67443E8EF086}">
      <p15:sldGuideLst xmlns:p15="http://schemas.microsoft.com/office/powerpoint/2012/main">
        <p15:guide id="1" pos="3842">
          <p15:clr>
            <a:srgbClr val="FBAE40"/>
          </p15:clr>
        </p15:guide>
        <p15:guide id="2" pos="440">
          <p15:clr>
            <a:srgbClr val="FBAE40"/>
          </p15:clr>
        </p15:guide>
        <p15:guide id="3" pos="724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8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485" y="1843516"/>
            <a:ext cx="10120742" cy="3014423"/>
          </a:xfrm>
          <a:prstGeom prst="rect">
            <a:avLst/>
          </a:prstGeom>
        </p:spPr>
        <p:txBody>
          <a:bodyPr tIns="90000" bIns="90000"/>
          <a:lstStyle>
            <a:lvl1pPr marL="412709" indent="-398423">
              <a:lnSpc>
                <a:spcPct val="70000"/>
              </a:lnSpc>
              <a:buFont typeface="+mj-lt"/>
              <a:buAutoNum type="arabicPeriod"/>
              <a:tabLst/>
              <a:defRPr sz="2200">
                <a:solidFill>
                  <a:schemeClr val="tx1"/>
                </a:solidFill>
                <a:latin typeface="Microsoft YaHei" panose="020B0503020204020204" pitchFamily="34" charset="-122"/>
                <a:ea typeface="Microsoft YaHei" panose="020B0503020204020204" pitchFamily="34" charset="-122"/>
              </a:defRPr>
            </a:lvl1pPr>
            <a:lvl2pPr marL="412709" indent="-398423">
              <a:buFont typeface="+mj-lt"/>
              <a:buAutoNum type="arabicPeriod"/>
              <a:tabLst/>
              <a:defRPr/>
            </a:lvl2pPr>
            <a:lvl3pPr marL="14286" indent="0">
              <a:buFont typeface="+mj-lt"/>
              <a:buNone/>
              <a:tabLst/>
              <a:defRPr sz="2200">
                <a:latin typeface="Microsoft YaHei" panose="020B0503020204020204" pitchFamily="34" charset="-122"/>
                <a:ea typeface="Microsoft YaHei" panose="020B0503020204020204" pitchFamily="34" charset="-122"/>
              </a:defRPr>
            </a:lvl3pPr>
            <a:lvl4pPr marL="14286" indent="0">
              <a:buFont typeface="+mj-lt"/>
              <a:buNone/>
              <a:tabLst/>
              <a:defRPr sz="2200">
                <a:latin typeface="Microsoft YaHei" panose="020B0503020204020204" pitchFamily="34" charset="-122"/>
                <a:ea typeface="Microsoft YaHei" panose="020B0503020204020204" pitchFamily="34" charset="-122"/>
              </a:defRPr>
            </a:lvl4pPr>
            <a:lvl5pPr marL="14286" indent="0">
              <a:buFont typeface="+mj-lt"/>
              <a:buNone/>
              <a:tabLst/>
              <a:defRPr sz="2200">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784" y="1349567"/>
            <a:ext cx="88585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797" y="630521"/>
            <a:ext cx="1147336" cy="653660"/>
          </a:xfrm>
          <a:prstGeom prst="rect">
            <a:avLst/>
          </a:prstGeom>
          <a:noFill/>
        </p:spPr>
        <p:txBody>
          <a:bodyPr wrap="none" rtlCol="0">
            <a:spAutoFit/>
          </a:bodyPr>
          <a:lstStyle/>
          <a:p>
            <a:pPr defTabSz="914387" eaLnBrk="1" fontAlgn="auto" hangingPunct="1">
              <a:spcBef>
                <a:spcPts val="0"/>
              </a:spcBef>
              <a:spcAft>
                <a:spcPts val="0"/>
              </a:spcAft>
            </a:pPr>
            <a:r>
              <a:rPr kumimoji="1" lang="zh-CN" altLang="en-US" sz="3600" dirty="0">
                <a:solidFill>
                  <a:srgbClr val="1D1D1A"/>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25103615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4412" y="622445"/>
            <a:ext cx="10863444" cy="52082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74413" y="1524354"/>
            <a:ext cx="10590324" cy="21960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950163"/>
      </p:ext>
    </p:extLst>
  </p:cSld>
  <p:clrMapOvr>
    <a:masterClrMapping/>
  </p:clrMapOvr>
  <p:transition>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516" y="357939"/>
            <a:ext cx="10179583" cy="745957"/>
          </a:xfrm>
          <a:prstGeom prst="rect">
            <a:avLst/>
          </a:prstGeom>
        </p:spPr>
        <p:txBody>
          <a:bodyPr/>
          <a:lstStyle>
            <a:lvl1pPr marL="0" marR="0" indent="0" algn="l" defTabSz="1096273" rtl="0" eaLnBrk="0" fontAlgn="base" latinLnBrk="0" hangingPunct="0">
              <a:lnSpc>
                <a:spcPct val="100000"/>
              </a:lnSpc>
              <a:spcBef>
                <a:spcPct val="0"/>
              </a:spcBef>
              <a:spcAft>
                <a:spcPct val="0"/>
              </a:spcAft>
              <a:buClrTx/>
              <a:buSzTx/>
              <a:buFontTx/>
              <a:buNone/>
              <a:tabLst/>
              <a:defRPr kumimoji="0" lang="zh-CN" altLang="en-US" sz="2877" b="1" i="0" u="none" strike="noStrike" kern="0" cap="none" spc="0" normalizeH="0" baseline="0" noProof="0">
                <a:ln>
                  <a:noFill/>
                </a:ln>
                <a:solidFill>
                  <a:srgbClr val="C00000"/>
                </a:solidFill>
                <a:effectLst/>
                <a:uLnTx/>
                <a:uFillTx/>
                <a:ea typeface="微软雅黑" pitchFamily="34" charset="-122"/>
              </a:defRPr>
            </a:lvl1pPr>
          </a:lstStyle>
          <a:p>
            <a:r>
              <a:rPr lang="zh-CN" altLang="en-US" dirty="0"/>
              <a:t>标题（下移）</a:t>
            </a:r>
          </a:p>
        </p:txBody>
      </p:sp>
      <p:sp>
        <p:nvSpPr>
          <p:cNvPr id="3" name="标题 305"/>
          <p:cNvSpPr txBox="1">
            <a:spLocks/>
          </p:cNvSpPr>
          <p:nvPr userDrawn="1"/>
        </p:nvSpPr>
        <p:spPr>
          <a:xfrm>
            <a:off x="645328" y="145550"/>
            <a:ext cx="7891294" cy="626792"/>
          </a:xfrm>
          <a:prstGeom prst="rect">
            <a:avLst/>
          </a:prstGeom>
        </p:spPr>
        <p:txBody>
          <a:bodyPr/>
          <a:lstStyle/>
          <a:p>
            <a:pPr defTabSz="1096273">
              <a:defRPr/>
            </a:pPr>
            <a:endParaRPr lang="zh-CN" altLang="en-US" sz="2877" b="1" kern="0" dirty="0">
              <a:solidFill>
                <a:srgbClr val="C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076576323"/>
      </p:ext>
    </p:extLst>
  </p:cSld>
  <p:clrMapOvr>
    <a:masterClrMapping/>
  </p:clrMapOvr>
  <p:transition advClick="0" advTm="8000">
    <p:fade thruBlk="1"/>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080" y="456241"/>
            <a:ext cx="10739242" cy="993630"/>
          </a:xfrm>
          <a:prstGeom prst="rect">
            <a:avLst/>
          </a:prstGeom>
        </p:spPr>
        <p:txBody>
          <a:bodyPr lIns="0" tIns="0" rIns="0" bIns="0" anchor="t">
            <a:normAutofit/>
          </a:bodyPr>
          <a:lstStyle>
            <a:lvl1pPr marL="0" indent="0" algn="l">
              <a:lnSpc>
                <a:spcPts val="3428"/>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589" indent="0" algn="ctr">
              <a:buNone/>
              <a:defRPr sz="2597"/>
            </a:lvl2pPr>
            <a:lvl3pPr marL="1187174" indent="0" algn="ctr">
              <a:buNone/>
              <a:defRPr sz="2337"/>
            </a:lvl3pPr>
            <a:lvl4pPr marL="1780764" indent="0" algn="ctr">
              <a:buNone/>
              <a:defRPr sz="2079"/>
            </a:lvl4pPr>
            <a:lvl5pPr marL="2374352" indent="0" algn="ctr">
              <a:buNone/>
              <a:defRPr sz="2079"/>
            </a:lvl5pPr>
            <a:lvl6pPr marL="2967938" indent="0" algn="ctr">
              <a:buNone/>
              <a:defRPr sz="2079"/>
            </a:lvl6pPr>
            <a:lvl7pPr marL="3561526" indent="0" algn="ctr">
              <a:buNone/>
              <a:defRPr sz="2079"/>
            </a:lvl7pPr>
            <a:lvl8pPr marL="4155115" indent="0" algn="ctr">
              <a:buNone/>
              <a:defRPr sz="2079"/>
            </a:lvl8pPr>
            <a:lvl9pPr marL="4748701"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1499981397"/>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76263" y="260410"/>
            <a:ext cx="11533992" cy="539875"/>
          </a:xfrm>
          <a:prstGeom prst="rect">
            <a:avLst/>
          </a:prstGeom>
        </p:spPr>
        <p:txBody>
          <a:bodyPr/>
          <a:lstStyle>
            <a:lvl1pPr>
              <a:defRPr sz="2598" b="1">
                <a:latin typeface="+mn-ea"/>
                <a:ea typeface="+mn-ea"/>
              </a:defRPr>
            </a:lvl1pPr>
          </a:lstStyle>
          <a:p>
            <a:r>
              <a:rPr lang="zh-CN" altLang="en-US"/>
              <a:t>单击此处编辑母版标题样式</a:t>
            </a:r>
          </a:p>
        </p:txBody>
      </p:sp>
      <p:sp>
        <p:nvSpPr>
          <p:cNvPr id="3" name="日期占位符 2"/>
          <p:cNvSpPr>
            <a:spLocks noGrp="1"/>
          </p:cNvSpPr>
          <p:nvPr>
            <p:ph type="dt" sz="half" idx="10"/>
          </p:nvPr>
        </p:nvSpPr>
        <p:spPr>
          <a:xfrm>
            <a:off x="2317170" y="6670910"/>
            <a:ext cx="141288" cy="119091"/>
          </a:xfrm>
          <a:prstGeom prst="rect">
            <a:avLst/>
          </a:prstGeom>
        </p:spPr>
        <p:txBody>
          <a:bodyPr/>
          <a:lstStyle/>
          <a:p>
            <a:pPr defTabSz="914021" eaLnBrk="1" fontAlgn="auto" hangingPunct="1">
              <a:spcBef>
                <a:spcPts val="0"/>
              </a:spcBef>
              <a:spcAft>
                <a:spcPts val="0"/>
              </a:spcAft>
              <a:defRPr/>
            </a:pPr>
            <a:fld id="{D16AA89E-47F5-440A-95EC-C99FEB1BC6C4}" type="slidenum">
              <a:rPr lang="de-DE" altLang="zh-CN" smtClean="0">
                <a:solidFill>
                  <a:srgbClr val="000000"/>
                </a:solidFill>
                <a:latin typeface="Calibri" panose="020F0502020204030204"/>
                <a:ea typeface="等线" panose="02010600030101010101" pitchFamily="2" charset="-122"/>
              </a:rPr>
              <a:pPr defTabSz="914021" eaLnBrk="1" fontAlgn="auto" hangingPunct="1">
                <a:spcBef>
                  <a:spcPts val="0"/>
                </a:spcBef>
                <a:spcAft>
                  <a:spcPts val="0"/>
                </a:spcAft>
                <a:defRPr/>
              </a:pPr>
              <a:t>‹#›</a:t>
            </a:fld>
            <a:endParaRPr lang="en-GB" altLang="zh-CN" dirty="0">
              <a:solidFill>
                <a:srgbClr val="0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488248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26"/>
              </a:lnSpc>
              <a:spcBef>
                <a:spcPts val="0"/>
              </a:spcBef>
              <a:buNone/>
              <a:defRPr sz="2797" baseline="0">
                <a:solidFill>
                  <a:schemeClr val="tx1"/>
                </a:solidFill>
                <a:latin typeface="Microsoft YaHei" panose="020B0503020204020204" pitchFamily="34" charset="-122"/>
                <a:ea typeface="Microsoft YaHei" panose="020B0503020204020204" pitchFamily="34" charset="-122"/>
              </a:defRPr>
            </a:lvl1pPr>
            <a:lvl2pPr marL="593125" indent="0" algn="ctr">
              <a:buNone/>
              <a:defRPr sz="2595"/>
            </a:lvl2pPr>
            <a:lvl3pPr marL="1186247" indent="0" algn="ctr">
              <a:buNone/>
              <a:defRPr sz="2334"/>
            </a:lvl3pPr>
            <a:lvl4pPr marL="1779373" indent="0" algn="ctr">
              <a:buNone/>
              <a:defRPr sz="2075"/>
            </a:lvl4pPr>
            <a:lvl5pPr marL="2372498" indent="0" algn="ctr">
              <a:buNone/>
              <a:defRPr sz="2075"/>
            </a:lvl5pPr>
            <a:lvl6pPr marL="2965621" indent="0" algn="ctr">
              <a:buNone/>
              <a:defRPr sz="2075"/>
            </a:lvl6pPr>
            <a:lvl7pPr marL="3558746" indent="0" algn="ctr">
              <a:buNone/>
              <a:defRPr sz="2075"/>
            </a:lvl7pPr>
            <a:lvl8pPr marL="4151870" indent="0" algn="ctr">
              <a:buNone/>
              <a:defRPr sz="2075"/>
            </a:lvl8pPr>
            <a:lvl9pPr marL="4744994" indent="0" algn="ctr">
              <a:buNone/>
              <a:defRPr sz="2075"/>
            </a:lvl9pPr>
          </a:lstStyle>
          <a:p>
            <a:r>
              <a:rPr lang="zh-CN" altLang="en-US" dirty="0"/>
              <a:t>单击此处添加标题</a:t>
            </a:r>
            <a:endParaRPr lang="en-US" dirty="0"/>
          </a:p>
        </p:txBody>
      </p:sp>
    </p:spTree>
    <p:extLst>
      <p:ext uri="{BB962C8B-B14F-4D97-AF65-F5344CB8AC3E}">
        <p14:creationId xmlns:p14="http://schemas.microsoft.com/office/powerpoint/2010/main" val="4232393850"/>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5" descr="C:\Users\z00205060\Desktop\CP项目\规范类文件\新建文件夹\巴展视觉物料规范-2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50563"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userDrawn="1"/>
        </p:nvSpPr>
        <p:spPr bwMode="auto">
          <a:xfrm>
            <a:off x="1960563" y="1663700"/>
            <a:ext cx="477837" cy="431800"/>
          </a:xfrm>
          <a:prstGeom prst="rect">
            <a:avLst/>
          </a:prstGeom>
          <a:solidFill>
            <a:srgbClr val="C00000"/>
          </a:solidFill>
          <a:ln w="6350" algn="ctr">
            <a:solidFill>
              <a:srgbClr val="C0000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FFFF"/>
                </a:solidFill>
                <a:latin typeface="微软雅黑" panose="020B0503020204020204" pitchFamily="34" charset="-122"/>
                <a:ea typeface="微软雅黑" panose="020B0503020204020204" pitchFamily="34" charset="-122"/>
                <a:cs typeface="Arial" panose="020B0604020202020204" pitchFamily="34" charset="0"/>
              </a:rPr>
              <a:t>1</a:t>
            </a:r>
          </a:p>
        </p:txBody>
      </p:sp>
      <p:sp>
        <p:nvSpPr>
          <p:cNvPr id="6" name="Rectangle 7"/>
          <p:cNvSpPr>
            <a:spLocks noChangeArrowheads="1"/>
          </p:cNvSpPr>
          <p:nvPr userDrawn="1"/>
        </p:nvSpPr>
        <p:spPr bwMode="auto">
          <a:xfrm>
            <a:off x="2765425" y="1663700"/>
            <a:ext cx="7470775" cy="431800"/>
          </a:xfrm>
          <a:prstGeom prst="rect">
            <a:avLst/>
          </a:prstGeom>
          <a:solidFill>
            <a:srgbClr val="C00000"/>
          </a:solidFill>
          <a:ln w="6350" algn="ctr">
            <a:solidFill>
              <a:srgbClr val="C00000"/>
            </a:solidFill>
            <a:round/>
            <a:headEnd/>
            <a:tailEnd/>
          </a:ln>
        </p:spPr>
        <p:txBody>
          <a:bodyPr anchor="ctr"/>
          <a:lstStyle>
            <a:lvl1pPr marL="1095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764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b="1">
                <a:solidFill>
                  <a:srgbClr val="FFFFFF"/>
                </a:solidFill>
                <a:latin typeface="微软雅黑" panose="020B0503020204020204" pitchFamily="34" charset="-122"/>
                <a:ea typeface="微软雅黑" panose="020B0503020204020204" pitchFamily="34" charset="-122"/>
                <a:cs typeface="Arial" panose="020B0604020202020204" pitchFamily="34" charset="0"/>
              </a:rPr>
              <a:t>XXXXXXXXXX</a:t>
            </a:r>
          </a:p>
        </p:txBody>
      </p:sp>
      <p:sp>
        <p:nvSpPr>
          <p:cNvPr id="8" name="Rectangle 12"/>
          <p:cNvSpPr/>
          <p:nvPr userDrawn="1"/>
        </p:nvSpPr>
        <p:spPr bwMode="auto">
          <a:xfrm>
            <a:off x="1960563" y="3319463"/>
            <a:ext cx="477837"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3</a:t>
            </a:r>
          </a:p>
        </p:txBody>
      </p:sp>
      <p:sp>
        <p:nvSpPr>
          <p:cNvPr id="9" name="Rectangle 13"/>
          <p:cNvSpPr/>
          <p:nvPr userDrawn="1"/>
        </p:nvSpPr>
        <p:spPr bwMode="auto">
          <a:xfrm>
            <a:off x="2765425" y="3319463"/>
            <a:ext cx="7470775"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10" name="Rectangle 12"/>
          <p:cNvSpPr/>
          <p:nvPr userDrawn="1"/>
        </p:nvSpPr>
        <p:spPr bwMode="auto">
          <a:xfrm>
            <a:off x="1960563" y="2490788"/>
            <a:ext cx="477837"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2</a:t>
            </a:r>
          </a:p>
        </p:txBody>
      </p:sp>
      <p:sp>
        <p:nvSpPr>
          <p:cNvPr id="11" name="Rectangle 13"/>
          <p:cNvSpPr/>
          <p:nvPr userDrawn="1"/>
        </p:nvSpPr>
        <p:spPr bwMode="auto">
          <a:xfrm>
            <a:off x="2765425" y="2490788"/>
            <a:ext cx="7470775"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7" name="标题 1"/>
          <p:cNvSpPr>
            <a:spLocks noGrp="1"/>
          </p:cNvSpPr>
          <p:nvPr>
            <p:ph type="title"/>
          </p:nvPr>
        </p:nvSpPr>
        <p:spPr>
          <a:xfrm>
            <a:off x="838206" y="400130"/>
            <a:ext cx="10518775" cy="505700"/>
          </a:xfrm>
          <a:prstGeom prst="rect">
            <a:avLst/>
          </a:prstGeom>
        </p:spPr>
        <p:txBody>
          <a:bodyPr/>
          <a:lstStyle>
            <a:lvl1pPr>
              <a:defRPr sz="3200" b="1" baseline="0">
                <a:ea typeface="微软雅黑" panose="020B0503020204020204" pitchFamily="34"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871774488"/>
      </p:ext>
    </p:extLst>
  </p:cSld>
  <p:clrMapOvr>
    <a:masterClrMapping/>
  </p:clrMapOvr>
  <p:transition advClick="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9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27"/>
              </a:lnSpc>
              <a:spcBef>
                <a:spcPts val="0"/>
              </a:spcBef>
              <a:buNone/>
              <a:defRPr sz="2797" baseline="0">
                <a:solidFill>
                  <a:schemeClr val="tx1"/>
                </a:solidFill>
                <a:latin typeface="Microsoft YaHei" panose="020B0503020204020204" pitchFamily="34" charset="-122"/>
                <a:ea typeface="Microsoft YaHei" panose="020B0503020204020204" pitchFamily="34" charset="-122"/>
              </a:defRPr>
            </a:lvl1pPr>
            <a:lvl2pPr marL="593188" indent="0" algn="ctr">
              <a:buNone/>
              <a:defRPr sz="2595"/>
            </a:lvl2pPr>
            <a:lvl3pPr marL="1186373" indent="0" algn="ctr">
              <a:buNone/>
              <a:defRPr sz="2335"/>
            </a:lvl3pPr>
            <a:lvl4pPr marL="1779562" indent="0" algn="ctr">
              <a:buNone/>
              <a:defRPr sz="2076"/>
            </a:lvl4pPr>
            <a:lvl5pPr marL="2372749" indent="0" algn="ctr">
              <a:buNone/>
              <a:defRPr sz="2076"/>
            </a:lvl5pPr>
            <a:lvl6pPr marL="2965934" indent="0" algn="ctr">
              <a:buNone/>
              <a:defRPr sz="2076"/>
            </a:lvl6pPr>
            <a:lvl7pPr marL="3559123" indent="0" algn="ctr">
              <a:buNone/>
              <a:defRPr sz="2076"/>
            </a:lvl7pPr>
            <a:lvl8pPr marL="4152310" indent="0" algn="ctr">
              <a:buNone/>
              <a:defRPr sz="2076"/>
            </a:lvl8pPr>
            <a:lvl9pPr marL="4745496" indent="0" algn="ctr">
              <a:buNone/>
              <a:defRPr sz="2076"/>
            </a:lvl9pPr>
          </a:lstStyle>
          <a:p>
            <a:r>
              <a:rPr lang="zh-CN" altLang="en-US" dirty="0"/>
              <a:t>单击此处添加标题</a:t>
            </a:r>
            <a:endParaRPr lang="en-US" dirty="0"/>
          </a:p>
        </p:txBody>
      </p:sp>
    </p:spTree>
    <p:extLst>
      <p:ext uri="{BB962C8B-B14F-4D97-AF65-F5344CB8AC3E}">
        <p14:creationId xmlns:p14="http://schemas.microsoft.com/office/powerpoint/2010/main" val="227701533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3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28"/>
              </a:lnSpc>
              <a:spcBef>
                <a:spcPts val="0"/>
              </a:spcBef>
              <a:buNone/>
              <a:defRPr sz="3198" baseline="0">
                <a:solidFill>
                  <a:schemeClr val="tx1"/>
                </a:solidFill>
                <a:latin typeface="Microsoft YaHei" panose="020B0503020204020204" pitchFamily="34" charset="-122"/>
                <a:ea typeface="Microsoft YaHei" panose="020B0503020204020204" pitchFamily="34" charset="-122"/>
              </a:defRPr>
            </a:lvl1pPr>
            <a:lvl2pPr marL="593426" indent="0" algn="ctr">
              <a:buNone/>
              <a:defRPr sz="2596"/>
            </a:lvl2pPr>
            <a:lvl3pPr marL="1186847" indent="0" algn="ctr">
              <a:buNone/>
              <a:defRPr sz="2336"/>
            </a:lvl3pPr>
            <a:lvl4pPr marL="1780275"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814" y="1502341"/>
            <a:ext cx="10732159" cy="4691545"/>
          </a:xfrm>
          <a:prstGeom prst="rect">
            <a:avLst/>
          </a:prstGeom>
        </p:spPr>
        <p:txBody>
          <a:bodyPr lIns="0" tIns="0" rIns="0" bIns="0"/>
          <a:lstStyle>
            <a:lvl1pPr marL="12363" indent="0">
              <a:lnSpc>
                <a:spcPct val="100000"/>
              </a:lnSpc>
              <a:spcBef>
                <a:spcPts val="0"/>
              </a:spcBef>
              <a:buFontTx/>
              <a:buNone/>
              <a:tabLst>
                <a:tab pos="1207454"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29" indent="-171023">
              <a:buFont typeface="Arial" panose="020B0604020202020204" pitchFamily="34" charset="0"/>
              <a:buChar char="•"/>
              <a:tabLst>
                <a:tab pos="1207454" algn="ctr"/>
              </a:tabLst>
              <a:defRPr sz="1298" baseline="0"/>
            </a:lvl2pPr>
            <a:lvl3pPr marL="525429" indent="-171023">
              <a:buFont typeface="Arial" panose="020B0604020202020204" pitchFamily="34" charset="0"/>
              <a:buChar char="•"/>
              <a:tabLst>
                <a:tab pos="1207454" algn="ctr"/>
              </a:tabLst>
              <a:defRPr sz="1298" baseline="0"/>
            </a:lvl3pPr>
            <a:lvl4pPr marL="525429" indent="-171023">
              <a:buFont typeface="Arial" panose="020B0604020202020204" pitchFamily="34" charset="0"/>
              <a:buChar char="•"/>
              <a:tabLst>
                <a:tab pos="1207454" algn="ctr"/>
              </a:tabLst>
              <a:defRPr sz="1298" baseline="0"/>
            </a:lvl4pPr>
            <a:lvl5pPr marL="525429" indent="-171023">
              <a:buFont typeface="Arial" panose="020B0604020202020204" pitchFamily="34" charset="0"/>
              <a:buChar char="•"/>
              <a:tabLst>
                <a:tab pos="1207454"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233557395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空白 拷贝">
    <p:spTree>
      <p:nvGrpSpPr>
        <p:cNvPr id="1" name=""/>
        <p:cNvGrpSpPr/>
        <p:nvPr/>
      </p:nvGrpSpPr>
      <p:grpSpPr>
        <a:xfrm>
          <a:off x="0" y="0"/>
          <a:ext cx="0" cy="0"/>
          <a:chOff x="0" y="0"/>
          <a:chExt cx="0" cy="0"/>
        </a:xfrm>
      </p:grpSpPr>
      <p:pic>
        <p:nvPicPr>
          <p:cNvPr id="18" name="931564420787_.pic_hd.jpg" descr="931564420787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 y="6"/>
            <a:ext cx="12195174" cy="6859589"/>
          </a:xfrm>
          <a:prstGeom prst="rect">
            <a:avLst/>
          </a:prstGeom>
          <a:ln w="3175">
            <a:miter lim="400000"/>
          </a:ln>
        </p:spPr>
      </p:pic>
      <p:sp>
        <p:nvSpPr>
          <p:cNvPr id="19" name="幻灯片编号"/>
          <p:cNvSpPr txBox="1">
            <a:spLocks noGrp="1"/>
          </p:cNvSpPr>
          <p:nvPr>
            <p:ph type="sldNum" sz="quarter" idx="2"/>
          </p:nvPr>
        </p:nvSpPr>
        <p:spPr>
          <a:xfrm>
            <a:off x="5889451" y="6538050"/>
            <a:ext cx="414589" cy="353169"/>
          </a:xfrm>
          <a:prstGeom prst="rect">
            <a:avLst/>
          </a:prstGeom>
        </p:spPr>
        <p:txBody>
          <a:bodyPr/>
          <a:lstStyle/>
          <a:p>
            <a:pPr defTabSz="914021" eaLnBrk="1" fontAlgn="auto" hangingPunct="1">
              <a:spcBef>
                <a:spcPts val="0"/>
              </a:spcBef>
              <a:spcAft>
                <a:spcPts val="0"/>
              </a:spcAft>
            </a:pPr>
            <a:fld id="{86CB4B4D-7CA3-9044-876B-883B54F8677D}" type="slidenum">
              <a:rPr lang="en-US" altLang="zh-CN" smtClean="0">
                <a:solidFill>
                  <a:srgbClr val="1D1D1A"/>
                </a:solidFill>
                <a:latin typeface="Calibri" panose="020F0502020204030204"/>
                <a:ea typeface="等线" panose="02010600030101010101" pitchFamily="2" charset="-122"/>
              </a:rPr>
              <a:pPr defTabSz="914021" eaLnBrk="1" fontAlgn="auto" hangingPunct="1">
                <a:spcBef>
                  <a:spcPts val="0"/>
                </a:spcBef>
                <a:spcAft>
                  <a:spcPts val="0"/>
                </a:spcAft>
              </a:pPr>
              <a:t>‹#›</a:t>
            </a:fld>
            <a:endParaRPr lang="en-US" altLang="zh-CN">
              <a:solidFill>
                <a:srgbClr val="1D1D1A"/>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3708382452"/>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331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079" y="456240"/>
            <a:ext cx="10739242" cy="993630"/>
          </a:xfrm>
          <a:prstGeom prst="rect">
            <a:avLst/>
          </a:prstGeom>
        </p:spPr>
        <p:txBody>
          <a:bodyPr lIns="0" tIns="0" rIns="0" bIns="0" anchor="t">
            <a:normAutofit/>
          </a:bodyPr>
          <a:lstStyle>
            <a:lvl1pPr marL="0" indent="0" algn="l">
              <a:lnSpc>
                <a:spcPts val="2033"/>
              </a:lnSpc>
              <a:spcBef>
                <a:spcPts val="0"/>
              </a:spcBef>
              <a:buNone/>
              <a:defRPr sz="1896" baseline="0">
                <a:solidFill>
                  <a:srgbClr val="FFFFFF"/>
                </a:solidFill>
                <a:latin typeface="Microsoft YaHei" panose="020B0503020204020204" pitchFamily="34" charset="-122"/>
                <a:ea typeface="Microsoft YaHei" panose="020B0503020204020204" pitchFamily="34" charset="-122"/>
              </a:defRPr>
            </a:lvl1pPr>
            <a:lvl2pPr marL="352004" indent="0" algn="ctr">
              <a:buNone/>
              <a:defRPr sz="1540"/>
            </a:lvl2pPr>
            <a:lvl3pPr marL="704005" indent="0" algn="ctr">
              <a:buNone/>
              <a:defRPr sz="1385"/>
            </a:lvl3pPr>
            <a:lvl4pPr marL="1056009" indent="0" algn="ctr">
              <a:buNone/>
              <a:defRPr sz="1232"/>
            </a:lvl4pPr>
            <a:lvl5pPr marL="1408012" indent="0" algn="ctr">
              <a:buNone/>
              <a:defRPr sz="1232"/>
            </a:lvl5pPr>
            <a:lvl6pPr marL="1760015" indent="0" algn="ctr">
              <a:buNone/>
              <a:defRPr sz="1232"/>
            </a:lvl6pPr>
            <a:lvl7pPr marL="2112017" indent="0" algn="ctr">
              <a:buNone/>
              <a:defRPr sz="1232"/>
            </a:lvl7pPr>
            <a:lvl8pPr marL="2464021" indent="0" algn="ctr">
              <a:buNone/>
              <a:defRPr sz="1232"/>
            </a:lvl8pPr>
            <a:lvl9pPr marL="2816022" indent="0" algn="ctr">
              <a:buNone/>
              <a:defRPr sz="1232"/>
            </a:lvl9pPr>
          </a:lstStyle>
          <a:p>
            <a:r>
              <a:rPr lang="zh-CN" altLang="en-US" dirty="0"/>
              <a:t>单击此处添加标题</a:t>
            </a:r>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5928" y="1513230"/>
            <a:ext cx="10732160" cy="4691545"/>
          </a:xfrm>
          <a:prstGeom prst="rect">
            <a:avLst/>
          </a:prstGeom>
        </p:spPr>
        <p:txBody>
          <a:bodyPr lIns="0" tIns="0" rIns="0" bIns="0"/>
          <a:lstStyle>
            <a:lvl1pPr marL="106323" marR="0" indent="-99736" algn="l" defTabSz="704005" rtl="0" eaLnBrk="1" fontAlgn="auto" latinLnBrk="0" hangingPunct="1">
              <a:lnSpc>
                <a:spcPct val="100000"/>
              </a:lnSpc>
              <a:spcBef>
                <a:spcPts val="0"/>
              </a:spcBef>
              <a:spcAft>
                <a:spcPts val="356"/>
              </a:spcAft>
              <a:buClr>
                <a:srgbClr val="FFFFFF"/>
              </a:buClr>
              <a:buSzTx/>
              <a:buFont typeface="Arial" panose="020B0604020202020204" pitchFamily="34" charset="0"/>
              <a:buChar char="•"/>
              <a:tabLst>
                <a:tab pos="716030" algn="ctr"/>
              </a:tabLst>
              <a:defRPr sz="1067" baseline="0">
                <a:solidFill>
                  <a:srgbClr val="FFFFFF"/>
                </a:solidFill>
                <a:latin typeface="Microsoft YaHei" panose="020B0503020204020204" pitchFamily="34" charset="-122"/>
                <a:ea typeface="Microsoft YaHei" panose="020B0503020204020204" pitchFamily="34" charset="-122"/>
                <a:cs typeface="Arial" panose="020B0604020202020204" pitchFamily="34" charset="0"/>
              </a:defRPr>
            </a:lvl1pPr>
            <a:lvl2pPr marL="195013" marR="0" indent="-99736" algn="l" defTabSz="704005" rtl="0" eaLnBrk="1" fontAlgn="auto" latinLnBrk="0" hangingPunct="1">
              <a:lnSpc>
                <a:spcPct val="100000"/>
              </a:lnSpc>
              <a:spcBef>
                <a:spcPts val="0"/>
              </a:spcBef>
              <a:spcAft>
                <a:spcPts val="356"/>
              </a:spcAft>
              <a:buClr>
                <a:schemeClr val="tx2"/>
              </a:buClr>
              <a:buSzTx/>
              <a:buFont typeface=".AppleSystemUIFont"/>
              <a:buChar char="&gt;"/>
              <a:tabLst>
                <a:tab pos="716030" algn="ctr"/>
              </a:tabLst>
              <a:defRPr sz="949" baseline="0">
                <a:solidFill>
                  <a:srgbClr val="FFFFFF"/>
                </a:solidFill>
                <a:latin typeface="Microsoft YaHei" panose="020B0503020204020204" pitchFamily="34" charset="-122"/>
                <a:ea typeface="Microsoft YaHei" panose="020B0503020204020204" pitchFamily="34" charset="-122"/>
              </a:defRPr>
            </a:lvl2pPr>
            <a:lvl3pPr marL="651123" marR="0" indent="-99736" algn="l" defTabSz="704005" rtl="0" eaLnBrk="1" fontAlgn="auto" latinLnBrk="0" hangingPunct="1">
              <a:lnSpc>
                <a:spcPct val="100000"/>
              </a:lnSpc>
              <a:spcBef>
                <a:spcPts val="0"/>
              </a:spcBef>
              <a:spcAft>
                <a:spcPts val="356"/>
              </a:spcAft>
              <a:buClr>
                <a:schemeClr val="tx2"/>
              </a:buClr>
              <a:buSzTx/>
              <a:buFont typeface=".AppleSystemUIFont"/>
              <a:buChar char="-"/>
              <a:tabLst>
                <a:tab pos="716030" algn="ctr"/>
              </a:tabLst>
              <a:defRPr sz="770" baseline="0">
                <a:solidFill>
                  <a:srgbClr val="FFFFFF"/>
                </a:solidFill>
                <a:latin typeface="Microsoft YaHei" panose="020B0503020204020204" pitchFamily="34" charset="-122"/>
                <a:ea typeface="Microsoft YaHei" panose="020B0503020204020204" pitchFamily="34" charset="-122"/>
              </a:defRPr>
            </a:lvl3pPr>
            <a:lvl4pPr marL="311670" indent="-101445">
              <a:buFont typeface="Arial" panose="020B0604020202020204" pitchFamily="34" charset="0"/>
              <a:buChar char="•"/>
              <a:tabLst>
                <a:tab pos="716228" algn="ctr"/>
              </a:tabLst>
              <a:defRPr sz="770" baseline="0"/>
            </a:lvl4pPr>
            <a:lvl5pPr marL="311670" indent="-101445">
              <a:buFont typeface="Arial" panose="020B0604020202020204" pitchFamily="34" charset="0"/>
              <a:buChar char="•"/>
              <a:tabLst>
                <a:tab pos="716228" algn="ctr"/>
              </a:tabLst>
              <a:defRPr sz="770" baseline="0"/>
            </a:lvl5pPr>
          </a:lstStyle>
          <a:p>
            <a:pPr lvl="0"/>
            <a:r>
              <a:rPr lang="zh-CN" altLang="en-US" dirty="0"/>
              <a:t>单击此处添加文本</a:t>
            </a:r>
            <a:endParaRPr lang="en-US" dirty="0"/>
          </a:p>
          <a:p>
            <a:pPr marL="195013" marR="0" lvl="1" indent="-99736" algn="l" defTabSz="704005" rtl="0" eaLnBrk="1" fontAlgn="auto" latinLnBrk="0" hangingPunct="1">
              <a:lnSpc>
                <a:spcPct val="100000"/>
              </a:lnSpc>
              <a:spcBef>
                <a:spcPts val="0"/>
              </a:spcBef>
              <a:spcAft>
                <a:spcPts val="356"/>
              </a:spcAft>
              <a:buClr>
                <a:schemeClr val="tx1"/>
              </a:buClr>
              <a:buSzTx/>
              <a:buFont typeface="Arial" panose="020B0604020202020204" pitchFamily="34" charset="0"/>
              <a:buChar char="•"/>
              <a:tabLst>
                <a:tab pos="716030" algn="ctr"/>
              </a:tabLst>
              <a:defRPr/>
            </a:pPr>
            <a:r>
              <a:rPr lang="zh-CN" altLang="en-US" dirty="0"/>
              <a:t>单击此处添加文本</a:t>
            </a:r>
            <a:endParaRPr lang="en-US" dirty="0"/>
          </a:p>
          <a:p>
            <a:pPr marL="651123" marR="0" lvl="2" indent="-99736" algn="l" defTabSz="704005" rtl="0" eaLnBrk="1" fontAlgn="auto" latinLnBrk="0" hangingPunct="1">
              <a:lnSpc>
                <a:spcPct val="100000"/>
              </a:lnSpc>
              <a:spcBef>
                <a:spcPts val="0"/>
              </a:spcBef>
              <a:spcAft>
                <a:spcPts val="356"/>
              </a:spcAft>
              <a:buClr>
                <a:schemeClr val="tx1"/>
              </a:buClr>
              <a:buSzTx/>
              <a:buFont typeface="Arial" panose="020B0604020202020204" pitchFamily="34" charset="0"/>
              <a:buChar char="•"/>
              <a:tabLst>
                <a:tab pos="716030" algn="ctr"/>
              </a:tabLst>
              <a:defRPr/>
            </a:pPr>
            <a:r>
              <a:rPr lang="zh-CN" altLang="en-US" dirty="0"/>
              <a:t>单击此处添加文本</a:t>
            </a:r>
            <a:endParaRPr lang="en-US" dirty="0"/>
          </a:p>
          <a:p>
            <a:pPr marL="651123" marR="0" lvl="2" indent="-99736" algn="l" defTabSz="704005" rtl="0" eaLnBrk="1" fontAlgn="auto" latinLnBrk="0" hangingPunct="1">
              <a:lnSpc>
                <a:spcPct val="100000"/>
              </a:lnSpc>
              <a:spcBef>
                <a:spcPts val="0"/>
              </a:spcBef>
              <a:spcAft>
                <a:spcPts val="356"/>
              </a:spcAft>
              <a:buClr>
                <a:schemeClr val="tx1"/>
              </a:buClr>
              <a:buSzTx/>
              <a:buFont typeface="Arial" panose="020B0604020202020204" pitchFamily="34" charset="0"/>
              <a:buChar char="•"/>
              <a:tabLst>
                <a:tab pos="716030" algn="ctr"/>
              </a:tabLst>
              <a:defRPr/>
            </a:pPr>
            <a:endParaRPr lang="en-US" altLang="zh-CN" dirty="0"/>
          </a:p>
        </p:txBody>
      </p:sp>
    </p:spTree>
    <p:extLst>
      <p:ext uri="{BB962C8B-B14F-4D97-AF65-F5344CB8AC3E}">
        <p14:creationId xmlns:p14="http://schemas.microsoft.com/office/powerpoint/2010/main" val="2256886839"/>
      </p:ext>
    </p:extLst>
  </p:cSld>
  <p:clrMapOvr>
    <a:masterClrMapping/>
  </p:clrMapOvr>
  <p:extLst>
    <p:ext uri="{DCECCB84-F9BA-43D5-87BE-67443E8EF086}">
      <p15:sldGuideLst xmlns:p15="http://schemas.microsoft.com/office/powerpoint/2012/main">
        <p15:guide id="1" pos="340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7171" y="6334089"/>
            <a:ext cx="1141801" cy="247196"/>
          </a:xfrm>
          <a:prstGeom prst="rect">
            <a:avLst/>
          </a:prstGeom>
        </p:spPr>
      </p:pic>
      <p:sp>
        <p:nvSpPr>
          <p:cNvPr id="12"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730" y="514676"/>
            <a:ext cx="10739241" cy="607949"/>
          </a:xfrm>
          <a:prstGeom prst="rect">
            <a:avLst/>
          </a:prstGeom>
        </p:spPr>
        <p:txBody>
          <a:bodyPr lIns="0" tIns="0" rIns="0" bIns="0" anchor="t">
            <a:normAutofit/>
          </a:bodyPr>
          <a:lstStyle>
            <a:lvl1pPr marL="0" indent="0" algn="l">
              <a:lnSpc>
                <a:spcPts val="3520"/>
              </a:lnSpc>
              <a:spcBef>
                <a:spcPts val="0"/>
              </a:spcBef>
              <a:buNone/>
              <a:defRPr sz="3200" baseline="0">
                <a:solidFill>
                  <a:srgbClr val="1D1D1B"/>
                </a:solidFill>
                <a:latin typeface="Microsoft YaHei" panose="020B0503020204020204" pitchFamily="34" charset="-122"/>
                <a:ea typeface="Microsoft YaHei" panose="020B0503020204020204" pitchFamily="34" charset="-122"/>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dirty="0"/>
              <a:t>单击此处添加标题</a:t>
            </a:r>
            <a:endParaRPr lang="en-US" dirty="0"/>
          </a:p>
        </p:txBody>
      </p:sp>
      <p:sp>
        <p:nvSpPr>
          <p:cNvPr id="13"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812" y="1526125"/>
            <a:ext cx="10732159" cy="4279678"/>
          </a:xfrm>
          <a:prstGeom prst="rect">
            <a:avLst/>
          </a:prstGeom>
        </p:spPr>
        <p:txBody>
          <a:bodyPr lIns="0" tIns="0" rIns="0" bIns="0"/>
          <a:lstStyle>
            <a:lvl1pPr marL="12700" indent="0">
              <a:lnSpc>
                <a:spcPts val="1600"/>
              </a:lnSpc>
              <a:buFontTx/>
              <a:buNone/>
              <a:tabLst>
                <a:tab pos="1240336" algn="ctr"/>
              </a:tabLst>
              <a:defRPr sz="1867" baseline="0">
                <a:solidFill>
                  <a:srgbClr val="1D1D1B"/>
                </a:solidFill>
                <a:latin typeface="Microsoft YaHei" panose="020B0503020204020204" pitchFamily="34" charset="-122"/>
                <a:ea typeface="Microsoft YaHei" panose="020B0503020204020204" pitchFamily="34" charset="-122"/>
                <a:cs typeface="Arial" panose="020B0604020202020204" pitchFamily="34" charset="0"/>
              </a:defRPr>
            </a:lvl1pPr>
            <a:lvl2pPr marL="539737" indent="-175680">
              <a:buFont typeface="Arial" panose="020B0604020202020204" pitchFamily="34" charset="0"/>
              <a:buChar char="•"/>
              <a:tabLst>
                <a:tab pos="1240336" algn="ctr"/>
              </a:tabLst>
              <a:defRPr sz="1333" baseline="0"/>
            </a:lvl2pPr>
            <a:lvl3pPr marL="539737" indent="-175680">
              <a:buFont typeface="Arial" panose="020B0604020202020204" pitchFamily="34" charset="0"/>
              <a:buChar char="•"/>
              <a:tabLst>
                <a:tab pos="1240336" algn="ctr"/>
              </a:tabLst>
              <a:defRPr sz="1333" baseline="0"/>
            </a:lvl3pPr>
            <a:lvl4pPr marL="539737" indent="-175680">
              <a:buFont typeface="Arial" panose="020B0604020202020204" pitchFamily="34" charset="0"/>
              <a:buChar char="•"/>
              <a:tabLst>
                <a:tab pos="1240336" algn="ctr"/>
              </a:tabLst>
              <a:defRPr sz="1333" baseline="0"/>
            </a:lvl4pPr>
            <a:lvl5pPr marL="539737" indent="-175680">
              <a:buFont typeface="Arial" panose="020B0604020202020204" pitchFamily="34" charset="0"/>
              <a:buChar char="•"/>
              <a:tabLst>
                <a:tab pos="1240336" algn="ctr"/>
              </a:tabLst>
              <a:defRPr sz="1333"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47118887"/>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083" y="456240"/>
            <a:ext cx="10739241" cy="993630"/>
          </a:xfrm>
          <a:prstGeom prst="rect">
            <a:avLst/>
          </a:prstGeom>
        </p:spPr>
        <p:txBody>
          <a:bodyPr lIns="0" tIns="0" rIns="0" bIns="0" anchor="t">
            <a:normAutofit/>
          </a:bodyPr>
          <a:lstStyle>
            <a:lvl1pPr marL="0" indent="0" algn="l">
              <a:lnSpc>
                <a:spcPts val="3420"/>
              </a:lnSpc>
              <a:spcBef>
                <a:spcPts val="0"/>
              </a:spcBef>
              <a:buNone/>
              <a:defRPr sz="3191" baseline="0">
                <a:solidFill>
                  <a:schemeClr val="tx1"/>
                </a:solidFill>
                <a:latin typeface="Microsoft YaHei" panose="020B0503020204020204" pitchFamily="34" charset="-122"/>
                <a:ea typeface="Microsoft YaHei" panose="020B0503020204020204" pitchFamily="34" charset="-122"/>
              </a:defRPr>
            </a:lvl1pPr>
            <a:lvl2pPr marL="592080" indent="0" algn="ctr">
              <a:buNone/>
              <a:defRPr sz="2590"/>
            </a:lvl2pPr>
            <a:lvl3pPr marL="1184155" indent="0" algn="ctr">
              <a:buNone/>
              <a:defRPr sz="2332"/>
            </a:lvl3pPr>
            <a:lvl4pPr marL="1776234" indent="0" algn="ctr">
              <a:buNone/>
              <a:defRPr sz="2073"/>
            </a:lvl4pPr>
            <a:lvl5pPr marL="2368313" indent="0" algn="ctr">
              <a:buNone/>
              <a:defRPr sz="2073"/>
            </a:lvl5pPr>
            <a:lvl6pPr marL="2960389" indent="0" algn="ctr">
              <a:buNone/>
              <a:defRPr sz="2073"/>
            </a:lvl6pPr>
            <a:lvl7pPr marL="3552468" indent="0" algn="ctr">
              <a:buNone/>
              <a:defRPr sz="2073"/>
            </a:lvl7pPr>
            <a:lvl8pPr marL="4144550" indent="0" algn="ctr">
              <a:buNone/>
              <a:defRPr sz="2073"/>
            </a:lvl8pPr>
            <a:lvl9pPr marL="4736626" indent="0" algn="ctr">
              <a:buNone/>
              <a:defRPr sz="2073"/>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816" y="1502337"/>
            <a:ext cx="10732159" cy="4691545"/>
          </a:xfrm>
          <a:prstGeom prst="rect">
            <a:avLst/>
          </a:prstGeom>
        </p:spPr>
        <p:txBody>
          <a:bodyPr lIns="0" tIns="0" rIns="0" bIns="0"/>
          <a:lstStyle>
            <a:lvl1pPr marL="12336" indent="0">
              <a:lnSpc>
                <a:spcPct val="100000"/>
              </a:lnSpc>
              <a:spcBef>
                <a:spcPts val="0"/>
              </a:spcBef>
              <a:buFontTx/>
              <a:buNone/>
              <a:tabLst>
                <a:tab pos="1204713" algn="ctr"/>
              </a:tabLst>
              <a:defRPr sz="1793"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4238" indent="-170634">
              <a:buFont typeface="Arial" panose="020B0604020202020204" pitchFamily="34" charset="0"/>
              <a:buChar char="•"/>
              <a:tabLst>
                <a:tab pos="1204713" algn="ctr"/>
              </a:tabLst>
              <a:defRPr sz="1294" baseline="0"/>
            </a:lvl2pPr>
            <a:lvl3pPr marL="524238" indent="-170634">
              <a:buFont typeface="Arial" panose="020B0604020202020204" pitchFamily="34" charset="0"/>
              <a:buChar char="•"/>
              <a:tabLst>
                <a:tab pos="1204713" algn="ctr"/>
              </a:tabLst>
              <a:defRPr sz="1294" baseline="0"/>
            </a:lvl3pPr>
            <a:lvl4pPr marL="524238" indent="-170634">
              <a:buFont typeface="Arial" panose="020B0604020202020204" pitchFamily="34" charset="0"/>
              <a:buChar char="•"/>
              <a:tabLst>
                <a:tab pos="1204713" algn="ctr"/>
              </a:tabLst>
              <a:defRPr sz="1294" baseline="0"/>
            </a:lvl4pPr>
            <a:lvl5pPr marL="524238" indent="-170634">
              <a:buFont typeface="Arial" panose="020B0604020202020204" pitchFamily="34" charset="0"/>
              <a:buChar char="•"/>
              <a:tabLst>
                <a:tab pos="1204713" algn="ctr"/>
              </a:tabLst>
              <a:defRPr sz="1294"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1216146641"/>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74.xml"/><Relationship Id="rId1" Type="http://schemas.openxmlformats.org/officeDocument/2006/relationships/slideLayout" Target="../slideLayouts/slideLayout73.xml"/><Relationship Id="rId4" Type="http://schemas.openxmlformats.org/officeDocument/2006/relationships/image" Target="../media/image19.jpeg"/></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10" Type="http://schemas.openxmlformats.org/officeDocument/2006/relationships/image" Target="../media/image2.png"/><Relationship Id="rId4" Type="http://schemas.openxmlformats.org/officeDocument/2006/relationships/slideLayout" Target="../slideLayouts/slideLayout78.xml"/><Relationship Id="rId9"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slideLayout" Target="../slideLayouts/slideLayout84.xml"/><Relationship Id="rId7" Type="http://schemas.openxmlformats.org/officeDocument/2006/relationships/theme" Target="../theme/theme12.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5" Type="http://schemas.openxmlformats.org/officeDocument/2006/relationships/slideLayout" Target="../slideLayouts/slideLayout86.xml"/><Relationship Id="rId4" Type="http://schemas.openxmlformats.org/officeDocument/2006/relationships/slideLayout" Target="../slideLayouts/slideLayout8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image" Target="../media/image21.jpeg"/><Relationship Id="rId5" Type="http://schemas.openxmlformats.org/officeDocument/2006/relationships/slideLayout" Target="../slideLayouts/slideLayout92.xml"/><Relationship Id="rId10" Type="http://schemas.openxmlformats.org/officeDocument/2006/relationships/theme" Target="../theme/theme13.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image" Target="../media/image2.png"/><Relationship Id="rId4" Type="http://schemas.openxmlformats.org/officeDocument/2006/relationships/slideLayout" Target="../slideLayouts/slideLayout30.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5.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6.xml"/><Relationship Id="rId7"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7.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image" Target="../media/image17.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theme" Target="../theme/theme9.xml"/><Relationship Id="rId1"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1028" name="Group 4"/>
          <p:cNvGrpSpPr>
            <a:grpSpLocks/>
          </p:cNvGrpSpPr>
          <p:nvPr/>
        </p:nvGrpSpPr>
        <p:grpSpPr bwMode="auto">
          <a:xfrm>
            <a:off x="0" y="6289675"/>
            <a:ext cx="12195175" cy="571500"/>
            <a:chOff x="0" y="4489"/>
            <a:chExt cx="6336" cy="408"/>
          </a:xfrm>
        </p:grpSpPr>
        <p:pic>
          <p:nvPicPr>
            <p:cNvPr id="1031" name="Picture 5" descr="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481" cy="203"/>
            </a:xfrm>
            <a:prstGeom prst="rect">
              <a:avLst/>
            </a:prstGeom>
            <a:noFill/>
            <a:ln>
              <a:noFill/>
            </a:ln>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a:solidFill>
                  <a:srgbClr val="000000"/>
                </a:solidFill>
                <a:ea typeface="MS PGothic" panose="020B0600070205080204" pitchFamily="34" charset="-128"/>
              </a:endParaRPr>
            </a:p>
          </p:txBody>
        </p:sp>
        <p:pic>
          <p:nvPicPr>
            <p:cNvPr id="1033" name="Picture 7" descr="8"/>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934" cy="203"/>
            </a:xfrm>
            <a:prstGeom prst="rect">
              <a:avLst/>
            </a:prstGeom>
            <a:noFill/>
            <a:ln>
              <a:noFill/>
            </a:ln>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1029"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17A16674-F3E0-4E9B-929D-CAA8D2294B6C}"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07" r:id="rId1"/>
    <p:sldLayoutId id="2147530884" r:id="rId2"/>
    <p:sldLayoutId id="2147530885" r:id="rId3"/>
    <p:sldLayoutId id="2147530886" r:id="rId4"/>
    <p:sldLayoutId id="2147530887" r:id="rId5"/>
    <p:sldLayoutId id="2147530888" r:id="rId6"/>
    <p:sldLayoutId id="2147530967" r:id="rId7"/>
  </p:sldLayoutIdLst>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326" y="6358412"/>
            <a:ext cx="1463276" cy="246278"/>
          </a:xfrm>
          <a:prstGeom prst="rect">
            <a:avLst/>
          </a:prstGeom>
          <a:noFill/>
        </p:spPr>
        <p:txBody>
          <a:bodyPr wrap="square" rtlCol="0">
            <a:spAutoFit/>
          </a:bodyPr>
          <a:lstStyle/>
          <a:p>
            <a:pPr defTabSz="914021" eaLnBrk="1" fontAlgn="auto" hangingPunct="1">
              <a:spcBef>
                <a:spcPts val="0"/>
              </a:spcBef>
              <a:spcAft>
                <a:spcPts val="0"/>
              </a:spcAft>
            </a:pPr>
            <a:r>
              <a:rPr lang="en-US" sz="1000" dirty="0">
                <a:solidFill>
                  <a:srgbClr val="1D1D1B"/>
                </a:solidFill>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037" y="6404288"/>
            <a:ext cx="499664" cy="150331"/>
          </a:xfrm>
          <a:prstGeom prst="rect">
            <a:avLst/>
          </a:prstGeom>
          <a:noFill/>
        </p:spPr>
        <p:txBody>
          <a:bodyPr wrap="square" lIns="0" tIns="0" rIns="0" bIns="0" rtlCol="0">
            <a:spAutoFit/>
          </a:bodyPr>
          <a:lstStyle/>
          <a:p>
            <a:pPr defTabSz="890404" eaLnBrk="1" fontAlgn="auto" hangingPunct="1">
              <a:spcBef>
                <a:spcPts val="0"/>
              </a:spcBef>
              <a:spcAft>
                <a:spcPts val="0"/>
              </a:spcAft>
              <a:defRPr/>
            </a:pPr>
            <a:fld id="{C3837181-38C6-AD4F-B8BA-B444770388BB}" type="slidenum">
              <a:rPr lang="en-US" sz="974" smtClean="0">
                <a:solidFill>
                  <a:srgbClr val="1D1D1B"/>
                </a:solidFill>
                <a:cs typeface="Arial" panose="020B0604020202020204" pitchFamily="34" charset="0"/>
              </a:rPr>
              <a:pPr defTabSz="890404" eaLnBrk="1" fontAlgn="auto" hangingPunct="1">
                <a:spcBef>
                  <a:spcPts val="0"/>
                </a:spcBef>
                <a:spcAft>
                  <a:spcPts val="0"/>
                </a:spcAft>
                <a:defRPr/>
              </a:pPr>
              <a:t>‹#›</a:t>
            </a:fld>
            <a:endParaRPr lang="en-US" sz="974" dirty="0">
              <a:solidFill>
                <a:srgbClr val="1D1D1B"/>
              </a:solidFill>
              <a:cs typeface="Arial" panose="020B0604020202020204" pitchFamily="34" charset="0"/>
            </a:endParaRPr>
          </a:p>
        </p:txBody>
      </p:sp>
      <p:grpSp>
        <p:nvGrpSpPr>
          <p:cNvPr id="25" name="组合 24"/>
          <p:cNvGrpSpPr/>
          <p:nvPr userDrawn="1"/>
        </p:nvGrpSpPr>
        <p:grpSpPr>
          <a:xfrm>
            <a:off x="12214687" y="2932617"/>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4672" y="6322594"/>
            <a:ext cx="1268909" cy="277610"/>
          </a:xfrm>
          <a:prstGeom prst="rect">
            <a:avLst/>
          </a:prstGeom>
        </p:spPr>
      </p:pic>
    </p:spTree>
    <p:extLst>
      <p:ext uri="{BB962C8B-B14F-4D97-AF65-F5344CB8AC3E}">
        <p14:creationId xmlns:p14="http://schemas.microsoft.com/office/powerpoint/2010/main" val="57607073"/>
      </p:ext>
    </p:extLst>
  </p:cSld>
  <p:clrMap bg1="lt1" tx1="dk1" bg2="lt2" tx2="dk2" accent1="accent1" accent2="accent2" accent3="accent3" accent4="accent4" accent5="accent5" accent6="accent6" hlink="hlink" folHlink="folHlink"/>
  <p:sldLayoutIdLst>
    <p:sldLayoutId id="2147530982" r:id="rId1"/>
    <p:sldLayoutId id="2147530983" r:id="rId2"/>
  </p:sldLayoutIdLst>
  <p:hf hdr="0" ftr="0" dt="0"/>
  <p:txStyles>
    <p:titleStyle>
      <a:lvl1pPr algn="l" defTabSz="118720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01" indent="-296801" algn="l" defTabSz="118720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04" indent="-296801" algn="l" defTabSz="118720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006" indent="-296801" algn="l" defTabSz="118720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609"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211"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4813"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416"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017"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5620"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03" rtl="0" eaLnBrk="1" latinLnBrk="0" hangingPunct="1">
        <a:defRPr sz="2337" kern="1200">
          <a:solidFill>
            <a:schemeClr val="tx1"/>
          </a:solidFill>
          <a:latin typeface="+mn-lt"/>
          <a:ea typeface="+mn-ea"/>
          <a:cs typeface="+mn-cs"/>
        </a:defRPr>
      </a:lvl1pPr>
      <a:lvl2pPr marL="593603" algn="l" defTabSz="1187203" rtl="0" eaLnBrk="1" latinLnBrk="0" hangingPunct="1">
        <a:defRPr sz="2337" kern="1200">
          <a:solidFill>
            <a:schemeClr val="tx1"/>
          </a:solidFill>
          <a:latin typeface="+mn-lt"/>
          <a:ea typeface="+mn-ea"/>
          <a:cs typeface="+mn-cs"/>
        </a:defRPr>
      </a:lvl2pPr>
      <a:lvl3pPr marL="1187203" algn="l" defTabSz="1187203" rtl="0" eaLnBrk="1" latinLnBrk="0" hangingPunct="1">
        <a:defRPr sz="2337" kern="1200">
          <a:solidFill>
            <a:schemeClr val="tx1"/>
          </a:solidFill>
          <a:latin typeface="+mn-lt"/>
          <a:ea typeface="+mn-ea"/>
          <a:cs typeface="+mn-cs"/>
        </a:defRPr>
      </a:lvl3pPr>
      <a:lvl4pPr marL="1780808" algn="l" defTabSz="1187203" rtl="0" eaLnBrk="1" latinLnBrk="0" hangingPunct="1">
        <a:defRPr sz="2337" kern="1200">
          <a:solidFill>
            <a:schemeClr val="tx1"/>
          </a:solidFill>
          <a:latin typeface="+mn-lt"/>
          <a:ea typeface="+mn-ea"/>
          <a:cs typeface="+mn-cs"/>
        </a:defRPr>
      </a:lvl4pPr>
      <a:lvl5pPr marL="2374411" algn="l" defTabSz="1187203" rtl="0" eaLnBrk="1" latinLnBrk="0" hangingPunct="1">
        <a:defRPr sz="2337" kern="1200">
          <a:solidFill>
            <a:schemeClr val="tx1"/>
          </a:solidFill>
          <a:latin typeface="+mn-lt"/>
          <a:ea typeface="+mn-ea"/>
          <a:cs typeface="+mn-cs"/>
        </a:defRPr>
      </a:lvl5pPr>
      <a:lvl6pPr marL="2968012" algn="l" defTabSz="1187203" rtl="0" eaLnBrk="1" latinLnBrk="0" hangingPunct="1">
        <a:defRPr sz="2337" kern="1200">
          <a:solidFill>
            <a:schemeClr val="tx1"/>
          </a:solidFill>
          <a:latin typeface="+mn-lt"/>
          <a:ea typeface="+mn-ea"/>
          <a:cs typeface="+mn-cs"/>
        </a:defRPr>
      </a:lvl6pPr>
      <a:lvl7pPr marL="3561614" algn="l" defTabSz="1187203" rtl="0" eaLnBrk="1" latinLnBrk="0" hangingPunct="1">
        <a:defRPr sz="2337" kern="1200">
          <a:solidFill>
            <a:schemeClr val="tx1"/>
          </a:solidFill>
          <a:latin typeface="+mn-lt"/>
          <a:ea typeface="+mn-ea"/>
          <a:cs typeface="+mn-cs"/>
        </a:defRPr>
      </a:lvl7pPr>
      <a:lvl8pPr marL="4155218" algn="l" defTabSz="1187203" rtl="0" eaLnBrk="1" latinLnBrk="0" hangingPunct="1">
        <a:defRPr sz="2337" kern="1200">
          <a:solidFill>
            <a:schemeClr val="tx1"/>
          </a:solidFill>
          <a:latin typeface="+mn-lt"/>
          <a:ea typeface="+mn-ea"/>
          <a:cs typeface="+mn-cs"/>
        </a:defRPr>
      </a:lvl8pPr>
      <a:lvl9pPr marL="4748820" algn="l" defTabSz="118720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31801" y="44451"/>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527051"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1028" name="Group 4"/>
          <p:cNvGrpSpPr>
            <a:grpSpLocks/>
          </p:cNvGrpSpPr>
          <p:nvPr/>
        </p:nvGrpSpPr>
        <p:grpSpPr bwMode="auto">
          <a:xfrm>
            <a:off x="0" y="6289675"/>
            <a:ext cx="12195175" cy="571500"/>
            <a:chOff x="0" y="4489"/>
            <a:chExt cx="6336" cy="408"/>
          </a:xfrm>
        </p:grpSpPr>
        <p:pic>
          <p:nvPicPr>
            <p:cNvPr id="1031" name="Picture 5" descr="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334" cy="202"/>
            </a:xfrm>
            <a:prstGeom prst="rect">
              <a:avLst/>
            </a:prstGeom>
            <a:noFill/>
            <a:ln>
              <a:noFill/>
            </a:ln>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a:solidFill>
                    <a:srgbClr val="000000"/>
                  </a:solidFill>
                  <a:latin typeface="FrutigerNext LT Bold" panose="020B0803040504020204" pitchFamily="34" charset="0"/>
                  <a:ea typeface="MS PGothic" panose="020B0600070205080204" pitchFamily="34" charset="-128"/>
                </a:rPr>
                <a:t>HUAWEI TECHNOLOGIES Co., Ltd.</a:t>
              </a:r>
              <a:endParaRPr lang="en-US" altLang="zh-CN" sz="2199">
                <a:solidFill>
                  <a:srgbClr val="000000"/>
                </a:solidFill>
                <a:ea typeface="MS PGothic" panose="020B0600070205080204" pitchFamily="34" charset="-128"/>
              </a:endParaRPr>
            </a:p>
          </p:txBody>
        </p:sp>
        <p:pic>
          <p:nvPicPr>
            <p:cNvPr id="1033" name="Picture 7" descr="8"/>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895" cy="202"/>
            </a:xfrm>
            <a:prstGeom prst="rect">
              <a:avLst/>
            </a:prstGeom>
            <a:noFill/>
            <a:ln>
              <a:noFill/>
            </a:ln>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1029"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4" tIns="45618" rIns="91234" bIns="45618"/>
          <a:lstStyle/>
          <a:p>
            <a:pPr>
              <a:defRPr/>
            </a:pPr>
            <a:endParaRPr lang="zh-CN" altLang="en-US" sz="1799">
              <a:solidFill>
                <a:srgbClr val="000000"/>
              </a:solidFill>
              <a:latin typeface="Arial"/>
              <a:ea typeface="宋体"/>
            </a:endParaRPr>
          </a:p>
        </p:txBody>
      </p:sp>
      <p:sp>
        <p:nvSpPr>
          <p:cNvPr id="43018" name="Rectangle 10"/>
          <p:cNvSpPr>
            <a:spLocks noGrp="1" noChangeArrowheads="1"/>
          </p:cNvSpPr>
          <p:nvPr>
            <p:ph type="dt" sz="half" idx="2"/>
          </p:nvPr>
        </p:nvSpPr>
        <p:spPr bwMode="auto">
          <a:xfrm>
            <a:off x="4657726" y="6257926"/>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latin typeface="FrutigerNext LT Medium" panose="020B0603040504020204" pitchFamily="34" charset="0"/>
                <a:ea typeface="MS PGothic" panose="020B0600070205080204" pitchFamily="34" charset="-128"/>
              </a:defRPr>
            </a:lvl1pPr>
          </a:lstStyle>
          <a:p>
            <a:endParaRPr lang="de-DE" altLang="zh-CN">
              <a:solidFill>
                <a:srgbClr val="000000"/>
              </a:solidFill>
            </a:endParaRPr>
          </a:p>
          <a:p>
            <a:r>
              <a:rPr lang="de-DE" altLang="zh-CN">
                <a:solidFill>
                  <a:srgbClr val="000000"/>
                </a:solidFill>
              </a:rPr>
              <a:t>Page </a:t>
            </a:r>
            <a:fld id="{17A16674-F3E0-4E9B-929D-CAA8D2294B6C}"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471697685"/>
      </p:ext>
    </p:extLst>
  </p:cSld>
  <p:clrMap bg1="lt1" tx1="dk1" bg2="lt2" tx2="dk2" accent1="accent1" accent2="accent2" accent3="accent3" accent4="accent4" accent5="accent5" accent6="accent6" hlink="hlink" folHlink="folHlink"/>
  <p:sldLayoutIdLst>
    <p:sldLayoutId id="2147530985" r:id="rId1"/>
    <p:sldLayoutId id="2147530986" r:id="rId2"/>
    <p:sldLayoutId id="2147530987" r:id="rId3"/>
    <p:sldLayoutId id="2147530988" r:id="rId4"/>
    <p:sldLayoutId id="2147530989" r:id="rId5"/>
    <p:sldLayoutId id="2147530990" r:id="rId6"/>
    <p:sldLayoutId id="2147530991" r:id="rId7"/>
  </p:sldLayoutIdLst>
  <p:hf sldNum="0" hdr="0" ftr="0"/>
  <p:txStyles>
    <p:titleStyle>
      <a:lvl1pPr algn="l" defTabSz="776210" rtl="0" eaLnBrk="0" fontAlgn="base" hangingPunct="0">
        <a:spcBef>
          <a:spcPct val="0"/>
        </a:spcBef>
        <a:spcAft>
          <a:spcPct val="0"/>
        </a:spcAft>
        <a:defRPr sz="3000" b="1">
          <a:solidFill>
            <a:srgbClr val="990000"/>
          </a:solidFill>
          <a:latin typeface="+mj-lt"/>
          <a:ea typeface="+mj-ea"/>
          <a:cs typeface="+mj-cs"/>
        </a:defRPr>
      </a:lvl1pPr>
      <a:lvl2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5pPr>
      <a:lvl6pPr marL="456159" algn="l" defTabSz="782442" rtl="0" fontAlgn="base">
        <a:spcBef>
          <a:spcPct val="0"/>
        </a:spcBef>
        <a:spcAft>
          <a:spcPct val="0"/>
        </a:spcAft>
        <a:defRPr sz="3000" b="1">
          <a:solidFill>
            <a:srgbClr val="990000"/>
          </a:solidFill>
          <a:latin typeface="Arial" pitchFamily="34" charset="0"/>
          <a:ea typeface="宋体" pitchFamily="2" charset="-122"/>
        </a:defRPr>
      </a:lvl6pPr>
      <a:lvl7pPr marL="912317" algn="l" defTabSz="782442" rtl="0" fontAlgn="base">
        <a:spcBef>
          <a:spcPct val="0"/>
        </a:spcBef>
        <a:spcAft>
          <a:spcPct val="0"/>
        </a:spcAft>
        <a:defRPr sz="3000" b="1">
          <a:solidFill>
            <a:srgbClr val="990000"/>
          </a:solidFill>
          <a:latin typeface="Arial" pitchFamily="34" charset="0"/>
          <a:ea typeface="宋体" pitchFamily="2" charset="-122"/>
        </a:defRPr>
      </a:lvl7pPr>
      <a:lvl8pPr marL="1368481" algn="l" defTabSz="782442" rtl="0" fontAlgn="base">
        <a:spcBef>
          <a:spcPct val="0"/>
        </a:spcBef>
        <a:spcAft>
          <a:spcPct val="0"/>
        </a:spcAft>
        <a:defRPr sz="3000" b="1">
          <a:solidFill>
            <a:srgbClr val="990000"/>
          </a:solidFill>
          <a:latin typeface="Arial" pitchFamily="34" charset="0"/>
          <a:ea typeface="宋体" pitchFamily="2" charset="-122"/>
        </a:defRPr>
      </a:lvl8pPr>
      <a:lvl9pPr marL="1824640" algn="l" defTabSz="782442"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23" indent="-273023" algn="l" defTabSz="739701" rtl="0" eaLnBrk="0" fontAlgn="base" hangingPunct="0">
        <a:lnSpc>
          <a:spcPct val="140000"/>
        </a:lnSpc>
        <a:spcBef>
          <a:spcPct val="0"/>
        </a:spcBef>
        <a:spcAft>
          <a:spcPct val="0"/>
        </a:spcAft>
        <a:defRPr b="1">
          <a:solidFill>
            <a:schemeClr val="tx1"/>
          </a:solidFill>
          <a:latin typeface="+mn-lt"/>
          <a:ea typeface="+mn-ea"/>
          <a:cs typeface="+mn-cs"/>
        </a:defRPr>
      </a:lvl1pPr>
      <a:lvl2pPr marL="600015" indent="-225402" algn="l" defTabSz="739701" rtl="0" eaLnBrk="0" fontAlgn="base" hangingPunct="0">
        <a:lnSpc>
          <a:spcPct val="140000"/>
        </a:lnSpc>
        <a:spcBef>
          <a:spcPct val="0"/>
        </a:spcBef>
        <a:spcAft>
          <a:spcPct val="0"/>
        </a:spcAft>
        <a:defRPr sz="1899">
          <a:solidFill>
            <a:schemeClr val="tx1"/>
          </a:solidFill>
          <a:latin typeface="+mn-lt"/>
          <a:ea typeface="+mn-ea"/>
        </a:defRPr>
      </a:lvl2pPr>
      <a:lvl3pPr marL="928595" indent="-180957" algn="l" defTabSz="739701" rtl="0" eaLnBrk="0" fontAlgn="base" hangingPunct="0">
        <a:lnSpc>
          <a:spcPct val="140000"/>
        </a:lnSpc>
        <a:spcBef>
          <a:spcPct val="0"/>
        </a:spcBef>
        <a:spcAft>
          <a:spcPct val="0"/>
        </a:spcAft>
        <a:defRPr sz="1899">
          <a:solidFill>
            <a:schemeClr val="tx1"/>
          </a:solidFill>
          <a:latin typeface="+mn-lt"/>
          <a:ea typeface="+mn-ea"/>
        </a:defRPr>
      </a:lvl3pPr>
      <a:lvl4pPr marL="1303208" indent="-182545" algn="l" defTabSz="739701" rtl="0" eaLnBrk="0" fontAlgn="base" hangingPunct="0">
        <a:lnSpc>
          <a:spcPct val="140000"/>
        </a:lnSpc>
        <a:spcBef>
          <a:spcPct val="0"/>
        </a:spcBef>
        <a:spcAft>
          <a:spcPct val="0"/>
        </a:spcAft>
        <a:defRPr sz="1899">
          <a:solidFill>
            <a:schemeClr val="tx1"/>
          </a:solidFill>
          <a:latin typeface="+mn-lt"/>
          <a:ea typeface="+mn-ea"/>
        </a:defRPr>
      </a:lvl4pPr>
      <a:lvl5pPr marL="1673058" indent="-182545" algn="l" defTabSz="739701" rtl="0" eaLnBrk="0" fontAlgn="base" hangingPunct="0">
        <a:lnSpc>
          <a:spcPct val="140000"/>
        </a:lnSpc>
        <a:spcBef>
          <a:spcPct val="0"/>
        </a:spcBef>
        <a:spcAft>
          <a:spcPct val="0"/>
        </a:spcAft>
        <a:defRPr sz="1899">
          <a:solidFill>
            <a:schemeClr val="tx1"/>
          </a:solidFill>
          <a:latin typeface="+mn-lt"/>
          <a:ea typeface="+mn-ea"/>
        </a:defRPr>
      </a:lvl5pPr>
      <a:lvl6pPr marL="2135081" indent="-190066" algn="l" defTabSz="746012" rtl="0" fontAlgn="base">
        <a:lnSpc>
          <a:spcPct val="140000"/>
        </a:lnSpc>
        <a:spcBef>
          <a:spcPct val="0"/>
        </a:spcBef>
        <a:spcAft>
          <a:spcPct val="0"/>
        </a:spcAft>
        <a:defRPr sz="1899">
          <a:solidFill>
            <a:schemeClr val="tx1"/>
          </a:solidFill>
          <a:latin typeface="+mn-lt"/>
          <a:ea typeface="+mn-ea"/>
        </a:defRPr>
      </a:lvl6pPr>
      <a:lvl7pPr marL="2591243" indent="-190066" algn="l" defTabSz="746012" rtl="0" fontAlgn="base">
        <a:lnSpc>
          <a:spcPct val="140000"/>
        </a:lnSpc>
        <a:spcBef>
          <a:spcPct val="0"/>
        </a:spcBef>
        <a:spcAft>
          <a:spcPct val="0"/>
        </a:spcAft>
        <a:defRPr sz="1899">
          <a:solidFill>
            <a:schemeClr val="tx1"/>
          </a:solidFill>
          <a:latin typeface="+mn-lt"/>
          <a:ea typeface="+mn-ea"/>
        </a:defRPr>
      </a:lvl7pPr>
      <a:lvl8pPr marL="3047403" indent="-190066" algn="l" defTabSz="746012" rtl="0" fontAlgn="base">
        <a:lnSpc>
          <a:spcPct val="140000"/>
        </a:lnSpc>
        <a:spcBef>
          <a:spcPct val="0"/>
        </a:spcBef>
        <a:spcAft>
          <a:spcPct val="0"/>
        </a:spcAft>
        <a:defRPr sz="1899">
          <a:solidFill>
            <a:schemeClr val="tx1"/>
          </a:solidFill>
          <a:latin typeface="+mn-lt"/>
          <a:ea typeface="+mn-ea"/>
        </a:defRPr>
      </a:lvl8pPr>
      <a:lvl9pPr marL="3503565" indent="-190066" algn="l" defTabSz="746012"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317" rtl="0" eaLnBrk="1" latinLnBrk="0" hangingPunct="1">
        <a:defRPr sz="1799" kern="1200">
          <a:solidFill>
            <a:schemeClr val="tx1"/>
          </a:solidFill>
          <a:latin typeface="+mn-lt"/>
          <a:ea typeface="+mn-ea"/>
          <a:cs typeface="+mn-cs"/>
        </a:defRPr>
      </a:lvl1pPr>
      <a:lvl2pPr marL="456159" algn="l" defTabSz="912317" rtl="0" eaLnBrk="1" latinLnBrk="0" hangingPunct="1">
        <a:defRPr sz="1799" kern="1200">
          <a:solidFill>
            <a:schemeClr val="tx1"/>
          </a:solidFill>
          <a:latin typeface="+mn-lt"/>
          <a:ea typeface="+mn-ea"/>
          <a:cs typeface="+mn-cs"/>
        </a:defRPr>
      </a:lvl2pPr>
      <a:lvl3pPr marL="912317" algn="l" defTabSz="912317" rtl="0" eaLnBrk="1" latinLnBrk="0" hangingPunct="1">
        <a:defRPr sz="1799" kern="1200">
          <a:solidFill>
            <a:schemeClr val="tx1"/>
          </a:solidFill>
          <a:latin typeface="+mn-lt"/>
          <a:ea typeface="+mn-ea"/>
          <a:cs typeface="+mn-cs"/>
        </a:defRPr>
      </a:lvl3pPr>
      <a:lvl4pPr marL="1368481" algn="l" defTabSz="912317" rtl="0" eaLnBrk="1" latinLnBrk="0" hangingPunct="1">
        <a:defRPr sz="1799" kern="1200">
          <a:solidFill>
            <a:schemeClr val="tx1"/>
          </a:solidFill>
          <a:latin typeface="+mn-lt"/>
          <a:ea typeface="+mn-ea"/>
          <a:cs typeface="+mn-cs"/>
        </a:defRPr>
      </a:lvl4pPr>
      <a:lvl5pPr marL="1824640" algn="l" defTabSz="912317" rtl="0" eaLnBrk="1" latinLnBrk="0" hangingPunct="1">
        <a:defRPr sz="1799" kern="1200">
          <a:solidFill>
            <a:schemeClr val="tx1"/>
          </a:solidFill>
          <a:latin typeface="+mn-lt"/>
          <a:ea typeface="+mn-ea"/>
          <a:cs typeface="+mn-cs"/>
        </a:defRPr>
      </a:lvl5pPr>
      <a:lvl6pPr marL="2280801" algn="l" defTabSz="912317" rtl="0" eaLnBrk="1" latinLnBrk="0" hangingPunct="1">
        <a:defRPr sz="1799" kern="1200">
          <a:solidFill>
            <a:schemeClr val="tx1"/>
          </a:solidFill>
          <a:latin typeface="+mn-lt"/>
          <a:ea typeface="+mn-ea"/>
          <a:cs typeface="+mn-cs"/>
        </a:defRPr>
      </a:lvl6pPr>
      <a:lvl7pPr marL="2736959" algn="l" defTabSz="912317" rtl="0" eaLnBrk="1" latinLnBrk="0" hangingPunct="1">
        <a:defRPr sz="1799" kern="1200">
          <a:solidFill>
            <a:schemeClr val="tx1"/>
          </a:solidFill>
          <a:latin typeface="+mn-lt"/>
          <a:ea typeface="+mn-ea"/>
          <a:cs typeface="+mn-cs"/>
        </a:defRPr>
      </a:lvl7pPr>
      <a:lvl8pPr marL="3193119" algn="l" defTabSz="912317" rtl="0" eaLnBrk="1" latinLnBrk="0" hangingPunct="1">
        <a:defRPr sz="1799" kern="1200">
          <a:solidFill>
            <a:schemeClr val="tx1"/>
          </a:solidFill>
          <a:latin typeface="+mn-lt"/>
          <a:ea typeface="+mn-ea"/>
          <a:cs typeface="+mn-cs"/>
        </a:defRPr>
      </a:lvl8pPr>
      <a:lvl9pPr marL="3649281" algn="l" defTabSz="912317"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326" y="6358411"/>
            <a:ext cx="3503509" cy="230885"/>
          </a:xfrm>
          <a:prstGeom prst="rect">
            <a:avLst/>
          </a:prstGeom>
          <a:noFill/>
        </p:spPr>
        <p:txBody>
          <a:bodyPr wrap="square" rtlCol="0">
            <a:spAutoFit/>
          </a:bodyPr>
          <a:lstStyle/>
          <a:p>
            <a:pPr defTabSz="914387" eaLnBrk="1" fontAlgn="auto" hangingPunct="1">
              <a:spcBef>
                <a:spcPts val="0"/>
              </a:spcBef>
              <a:spcAft>
                <a:spcPts val="0"/>
              </a:spcAft>
            </a:pPr>
            <a:r>
              <a:rPr lang="en-US" altLang="zh-CN" sz="900" dirty="0">
                <a:solidFill>
                  <a:srgbClr val="1D1D1B"/>
                </a:solidFill>
                <a:ea typeface="等线" panose="02010600030101010101" pitchFamily="2" charset="-122"/>
                <a:cs typeface="Arial" panose="020B0604020202020204" pitchFamily="34" charset="0"/>
              </a:rPr>
              <a:t>Huawei Proprietary - Restricted Distribution</a:t>
            </a:r>
            <a:endParaRPr lang="en-US" sz="900" dirty="0">
              <a:solidFill>
                <a:srgbClr val="1D1D1B"/>
              </a:solidFill>
              <a:cs typeface="Arial" panose="020B0604020202020204" pitchFamily="34" charset="0"/>
            </a:endParaRP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036" y="6404290"/>
            <a:ext cx="499664" cy="138531"/>
          </a:xfrm>
          <a:prstGeom prst="rect">
            <a:avLst/>
          </a:prstGeom>
          <a:noFill/>
        </p:spPr>
        <p:txBody>
          <a:bodyPr wrap="square" lIns="0" tIns="0" rIns="0" bIns="0" rtlCol="0">
            <a:spAutoFit/>
          </a:bodyPr>
          <a:lstStyle/>
          <a:p>
            <a:pPr defTabSz="890760" eaLnBrk="1" fontAlgn="auto" hangingPunct="1">
              <a:spcBef>
                <a:spcPts val="0"/>
              </a:spcBef>
              <a:spcAft>
                <a:spcPts val="0"/>
              </a:spcAft>
              <a:defRPr/>
            </a:pPr>
            <a:fld id="{C3837181-38C6-AD4F-B8BA-B444770388BB}" type="slidenum">
              <a:rPr lang="en-US" sz="900" smtClean="0">
                <a:solidFill>
                  <a:srgbClr val="1D1D1B"/>
                </a:solidFill>
                <a:cs typeface="Arial" panose="020B0604020202020204" pitchFamily="34" charset="0"/>
              </a:rPr>
              <a:pPr defTabSz="890760" eaLnBrk="1" fontAlgn="auto" hangingPunct="1">
                <a:spcBef>
                  <a:spcPts val="0"/>
                </a:spcBef>
                <a:spcAft>
                  <a:spcPts val="0"/>
                </a:spcAft>
                <a:defRPr/>
              </a:pPr>
              <a:t>‹#›</a:t>
            </a:fld>
            <a:endParaRPr lang="en-US" sz="900" dirty="0">
              <a:solidFill>
                <a:srgbClr val="1D1D1B"/>
              </a:solidFill>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88871" y="2625999"/>
            <a:ext cx="1967717" cy="4234495"/>
            <a:chOff x="5343885" y="-48857"/>
            <a:chExt cx="327131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eaLnBrk="1" fontAlgn="auto" hangingPunct="1">
                <a:spcBef>
                  <a:spcPts val="0"/>
                </a:spcBef>
                <a:spcAft>
                  <a:spcPts val="0"/>
                </a:spcAft>
              </a:pPr>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PANTONE 185C</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eaLnBrk="1" fontAlgn="auto" hangingPunct="1">
                <a:spcBef>
                  <a:spcPts val="0"/>
                </a:spcBef>
                <a:spcAft>
                  <a:spcPts val="0"/>
                </a:spcAft>
              </a:pPr>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PANTONE 186C</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a:t>
              </a:r>
            </a:p>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4849" y="6324880"/>
            <a:ext cx="1270635" cy="275088"/>
          </a:xfrm>
          <a:prstGeom prst="rect">
            <a:avLst/>
          </a:prstGeom>
        </p:spPr>
      </p:pic>
    </p:spTree>
    <p:extLst>
      <p:ext uri="{BB962C8B-B14F-4D97-AF65-F5344CB8AC3E}">
        <p14:creationId xmlns:p14="http://schemas.microsoft.com/office/powerpoint/2010/main" val="78136744"/>
      </p:ext>
    </p:extLst>
  </p:cSld>
  <p:clrMap bg1="lt1" tx1="dk1" bg2="lt2" tx2="dk2" accent1="accent1" accent2="accent2" accent3="accent3" accent4="accent4" accent5="accent5" accent6="accent6" hlink="hlink" folHlink="folHlink"/>
  <p:sldLayoutIdLst>
    <p:sldLayoutId id="2147530994" r:id="rId1"/>
    <p:sldLayoutId id="2147530995" r:id="rId2"/>
    <p:sldLayoutId id="2147530996" r:id="rId3"/>
    <p:sldLayoutId id="2147530997" r:id="rId4"/>
    <p:sldLayoutId id="2147530999" r:id="rId5"/>
    <p:sldLayoutId id="2147531000" r:id="rId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327" y="6358413"/>
            <a:ext cx="1463276" cy="246278"/>
          </a:xfrm>
          <a:prstGeom prst="rect">
            <a:avLst/>
          </a:prstGeom>
          <a:noFill/>
        </p:spPr>
        <p:txBody>
          <a:bodyPr wrap="square" rtlCol="0">
            <a:spAutoFit/>
          </a:bodyPr>
          <a:lstStyle/>
          <a:p>
            <a:pPr defTabSz="914021" eaLnBrk="1" fontAlgn="auto" hangingPunct="1">
              <a:spcBef>
                <a:spcPts val="0"/>
              </a:spcBef>
              <a:spcAft>
                <a:spcPts val="0"/>
              </a:spcAft>
            </a:pPr>
            <a:r>
              <a:rPr lang="en-US" sz="1000" dirty="0">
                <a:solidFill>
                  <a:srgbClr val="1D1D1B"/>
                </a:solidFill>
                <a:ea typeface="华文细黑" panose="02010600040101010101" pitchFamily="2"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036" y="6404288"/>
            <a:ext cx="499664" cy="150331"/>
          </a:xfrm>
          <a:prstGeom prst="rect">
            <a:avLst/>
          </a:prstGeom>
          <a:noFill/>
        </p:spPr>
        <p:txBody>
          <a:bodyPr wrap="square" lIns="0" tIns="0" rIns="0" bIns="0" rtlCol="0">
            <a:spAutoFit/>
          </a:bodyPr>
          <a:lstStyle/>
          <a:p>
            <a:pPr defTabSz="890404" eaLnBrk="1" fontAlgn="auto" hangingPunct="1">
              <a:spcBef>
                <a:spcPts val="0"/>
              </a:spcBef>
              <a:spcAft>
                <a:spcPts val="0"/>
              </a:spcAft>
              <a:defRPr/>
            </a:pPr>
            <a:fld id="{C3837181-38C6-AD4F-B8BA-B444770388BB}" type="slidenum">
              <a:rPr lang="en-US" sz="974" smtClean="0">
                <a:solidFill>
                  <a:srgbClr val="1D1D1B"/>
                </a:solidFill>
                <a:ea typeface="华文细黑" panose="02010600040101010101" pitchFamily="2" charset="-122"/>
                <a:cs typeface="Arial" panose="020B0604020202020204" pitchFamily="34" charset="0"/>
              </a:rPr>
              <a:pPr defTabSz="890404" eaLnBrk="1" fontAlgn="auto" hangingPunct="1">
                <a:spcBef>
                  <a:spcPts val="0"/>
                </a:spcBef>
                <a:spcAft>
                  <a:spcPts val="0"/>
                </a:spcAft>
                <a:defRPr/>
              </a:pPr>
              <a:t>‹#›</a:t>
            </a:fld>
            <a:endParaRPr lang="en-US" sz="974" dirty="0">
              <a:solidFill>
                <a:srgbClr val="1D1D1B"/>
              </a:solidFill>
              <a:ea typeface="华文细黑" panose="02010600040101010101" pitchFamily="2" charset="-122"/>
              <a:cs typeface="Arial" panose="020B0604020202020204" pitchFamily="34" charset="0"/>
            </a:endParaRPr>
          </a:p>
        </p:txBody>
      </p:sp>
      <p:grpSp>
        <p:nvGrpSpPr>
          <p:cNvPr id="25" name="组合 24"/>
          <p:cNvGrpSpPr/>
          <p:nvPr userDrawn="1"/>
        </p:nvGrpSpPr>
        <p:grpSpPr>
          <a:xfrm>
            <a:off x="12214687" y="2932617"/>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194674" y="6322594"/>
            <a:ext cx="1268909" cy="277610"/>
          </a:xfrm>
          <a:prstGeom prst="rect">
            <a:avLst/>
          </a:prstGeom>
        </p:spPr>
      </p:pic>
    </p:spTree>
    <p:extLst>
      <p:ext uri="{BB962C8B-B14F-4D97-AF65-F5344CB8AC3E}">
        <p14:creationId xmlns:p14="http://schemas.microsoft.com/office/powerpoint/2010/main" val="2679372081"/>
      </p:ext>
    </p:extLst>
  </p:cSld>
  <p:clrMap bg1="lt1" tx1="dk1" bg2="lt2" tx2="dk2" accent1="accent1" accent2="accent2" accent3="accent3" accent4="accent4" accent5="accent5" accent6="accent6" hlink="hlink" folHlink="folHlink"/>
  <p:sldLayoutIdLst>
    <p:sldLayoutId id="2147531003" r:id="rId1"/>
    <p:sldLayoutId id="2147531004" r:id="rId2"/>
    <p:sldLayoutId id="2147531006" r:id="rId3"/>
    <p:sldLayoutId id="2147531007" r:id="rId4"/>
    <p:sldLayoutId id="2147531008" r:id="rId5"/>
    <p:sldLayoutId id="2147531009" r:id="rId6"/>
    <p:sldLayoutId id="2147531010" r:id="rId7"/>
    <p:sldLayoutId id="2147531011" r:id="rId8"/>
    <p:sldLayoutId id="2147531012" r:id="rId9"/>
  </p:sldLayoutIdLst>
  <p:hf hdr="0" ftr="0" dt="0"/>
  <p:txStyles>
    <p:titleStyle>
      <a:lvl1pPr algn="l" defTabSz="1187204"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01" indent="-296801" algn="l" defTabSz="1187204"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04" indent="-296801" algn="l" defTabSz="1187204"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006" indent="-296801" algn="l" defTabSz="1187204"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610"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4pPr>
      <a:lvl5pPr marL="2671210"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5pPr>
      <a:lvl6pPr marL="3264813"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6pPr>
      <a:lvl7pPr marL="3858416"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7pPr>
      <a:lvl8pPr marL="4452017"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8pPr>
      <a:lvl9pPr marL="5045620"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9pPr>
    </p:bodyStyle>
    <p:otherStyle>
      <a:defPPr>
        <a:defRPr lang="en-US"/>
      </a:defPPr>
      <a:lvl1pPr marL="0" algn="l" defTabSz="1187204" rtl="0" eaLnBrk="1" latinLnBrk="0" hangingPunct="1">
        <a:defRPr sz="2336" kern="1200">
          <a:solidFill>
            <a:schemeClr val="tx1"/>
          </a:solidFill>
          <a:latin typeface="+mn-lt"/>
          <a:ea typeface="+mn-ea"/>
          <a:cs typeface="+mn-cs"/>
        </a:defRPr>
      </a:lvl1pPr>
      <a:lvl2pPr marL="593603" algn="l" defTabSz="1187204" rtl="0" eaLnBrk="1" latinLnBrk="0" hangingPunct="1">
        <a:defRPr sz="2336" kern="1200">
          <a:solidFill>
            <a:schemeClr val="tx1"/>
          </a:solidFill>
          <a:latin typeface="+mn-lt"/>
          <a:ea typeface="+mn-ea"/>
          <a:cs typeface="+mn-cs"/>
        </a:defRPr>
      </a:lvl2pPr>
      <a:lvl3pPr marL="1187204" algn="l" defTabSz="1187204" rtl="0" eaLnBrk="1" latinLnBrk="0" hangingPunct="1">
        <a:defRPr sz="2336" kern="1200">
          <a:solidFill>
            <a:schemeClr val="tx1"/>
          </a:solidFill>
          <a:latin typeface="+mn-lt"/>
          <a:ea typeface="+mn-ea"/>
          <a:cs typeface="+mn-cs"/>
        </a:defRPr>
      </a:lvl3pPr>
      <a:lvl4pPr marL="1780808" algn="l" defTabSz="1187204" rtl="0" eaLnBrk="1" latinLnBrk="0" hangingPunct="1">
        <a:defRPr sz="2336" kern="1200">
          <a:solidFill>
            <a:schemeClr val="tx1"/>
          </a:solidFill>
          <a:latin typeface="+mn-lt"/>
          <a:ea typeface="+mn-ea"/>
          <a:cs typeface="+mn-cs"/>
        </a:defRPr>
      </a:lvl4pPr>
      <a:lvl5pPr marL="2374410" algn="l" defTabSz="1187204" rtl="0" eaLnBrk="1" latinLnBrk="0" hangingPunct="1">
        <a:defRPr sz="2336" kern="1200">
          <a:solidFill>
            <a:schemeClr val="tx1"/>
          </a:solidFill>
          <a:latin typeface="+mn-lt"/>
          <a:ea typeface="+mn-ea"/>
          <a:cs typeface="+mn-cs"/>
        </a:defRPr>
      </a:lvl5pPr>
      <a:lvl6pPr marL="2968012" algn="l" defTabSz="1187204" rtl="0" eaLnBrk="1" latinLnBrk="0" hangingPunct="1">
        <a:defRPr sz="2336" kern="1200">
          <a:solidFill>
            <a:schemeClr val="tx1"/>
          </a:solidFill>
          <a:latin typeface="+mn-lt"/>
          <a:ea typeface="+mn-ea"/>
          <a:cs typeface="+mn-cs"/>
        </a:defRPr>
      </a:lvl6pPr>
      <a:lvl7pPr marL="3561614" algn="l" defTabSz="1187204" rtl="0" eaLnBrk="1" latinLnBrk="0" hangingPunct="1">
        <a:defRPr sz="2336" kern="1200">
          <a:solidFill>
            <a:schemeClr val="tx1"/>
          </a:solidFill>
          <a:latin typeface="+mn-lt"/>
          <a:ea typeface="+mn-ea"/>
          <a:cs typeface="+mn-cs"/>
        </a:defRPr>
      </a:lvl7pPr>
      <a:lvl8pPr marL="4155218" algn="l" defTabSz="1187204" rtl="0" eaLnBrk="1" latinLnBrk="0" hangingPunct="1">
        <a:defRPr sz="2336" kern="1200">
          <a:solidFill>
            <a:schemeClr val="tx1"/>
          </a:solidFill>
          <a:latin typeface="+mn-lt"/>
          <a:ea typeface="+mn-ea"/>
          <a:cs typeface="+mn-cs"/>
        </a:defRPr>
      </a:lvl8pPr>
      <a:lvl9pPr marL="4748820" algn="l" defTabSz="1187204" rtl="0" eaLnBrk="1" latinLnBrk="0" hangingPunct="1">
        <a:defRPr sz="23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530909" r:id="rId1"/>
    <p:sldLayoutId id="2147530910" r:id="rId2"/>
    <p:sldLayoutId id="2147530911" r:id="rId3"/>
    <p:sldLayoutId id="2147530912" r:id="rId4"/>
    <p:sldLayoutId id="2147530913" r:id="rId5"/>
    <p:sldLayoutId id="2147530914" r:id="rId6"/>
    <p:sldLayoutId id="2147530915" r:id="rId7"/>
    <p:sldLayoutId id="2147530916" r:id="rId8"/>
    <p:sldLayoutId id="2147530917" r:id="rId9"/>
    <p:sldLayoutId id="2147530918" r:id="rId10"/>
    <p:sldLayoutId id="2147530919" r:id="rId11"/>
    <p:sldLayoutId id="2147530920" r:id="rId12"/>
    <p:sldLayoutId id="2147530921" r:id="rId13"/>
    <p:sldLayoutId id="2147530922" r:id="rId14"/>
    <p:sldLayoutId id="2147530923" r:id="rId15"/>
    <p:sldLayoutId id="2147530924" r:id="rId16"/>
    <p:sldLayoutId id="2147530925" r:id="rId17"/>
    <p:sldLayoutId id="2147530926" r:id="rId18"/>
    <p:sldLayoutId id="2147530927" r:id="rId19"/>
  </p:sldLayoutIdLst>
  <p:transition advClick="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9"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61025"/>
            <a:ext cx="1219517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0"/>
          <p:cNvSpPr>
            <a:spLocks noChangeArrowheads="1"/>
          </p:cNvSpPr>
          <p:nvPr/>
        </p:nvSpPr>
        <p:spPr bwMode="auto">
          <a:xfrm>
            <a:off x="-2603500" y="692150"/>
            <a:ext cx="2459037" cy="5502275"/>
          </a:xfrm>
          <a:prstGeom prst="rect">
            <a:avLst/>
          </a:prstGeom>
          <a:noFill/>
          <a:ln>
            <a:noFill/>
          </a:ln>
        </p:spPr>
        <p:txBody>
          <a:bodyPr lIns="80124" tIns="40063" rIns="80124" bIns="40063">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764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25000"/>
              </a:lnSpc>
              <a:spcBef>
                <a:spcPct val="20000"/>
              </a:spcBef>
              <a:defRPr/>
            </a:pPr>
            <a:r>
              <a:rPr lang="zh-CN" altLang="en-US" sz="1100">
                <a:solidFill>
                  <a:srgbClr val="FFFFFF"/>
                </a:solidFill>
                <a:latin typeface="Calibri" panose="020F0502020204030204" pitchFamily="34" charset="0"/>
              </a:rPr>
              <a:t>英文标题</a:t>
            </a:r>
            <a:r>
              <a:rPr lang="en-US" altLang="zh-CN" sz="1100">
                <a:solidFill>
                  <a:srgbClr val="FFFFFF"/>
                </a:solidFill>
                <a:latin typeface="Calibri" panose="020F0502020204030204" pitchFamily="34" charset="0"/>
              </a:rPr>
              <a:t>:32-35pt  </a:t>
            </a:r>
            <a:endParaRPr lang="zh-CN" altLang="en-US" sz="1100">
              <a:solidFill>
                <a:srgbClr val="FFFFFF"/>
              </a:solidFill>
              <a:latin typeface="Calibri" panose="020F0502020204030204" pitchFamily="34" charset="0"/>
            </a:endParaRPr>
          </a:p>
          <a:p>
            <a:pPr algn="r">
              <a:lnSpc>
                <a:spcPct val="125000"/>
              </a:lnSpc>
              <a:spcBef>
                <a:spcPct val="20000"/>
              </a:spcBef>
              <a:defRPr/>
            </a:pPr>
            <a:r>
              <a:rPr lang="zh-CN" altLang="en-US" sz="1100">
                <a:solidFill>
                  <a:srgbClr val="FFFFFF"/>
                </a:solidFill>
                <a:latin typeface="Calibri" panose="020F0502020204030204" pitchFamily="34" charset="0"/>
              </a:rPr>
              <a:t>颜色</a:t>
            </a:r>
            <a:r>
              <a:rPr lang="en-US" altLang="zh-CN" sz="1100">
                <a:solidFill>
                  <a:srgbClr val="FFFFFF"/>
                </a:solidFill>
                <a:latin typeface="Calibri" panose="020F0502020204030204" pitchFamily="34" charset="0"/>
              </a:rPr>
              <a:t>: R153 G0 B0</a:t>
            </a:r>
          </a:p>
          <a:p>
            <a:pPr algn="r">
              <a:lnSpc>
                <a:spcPct val="125000"/>
              </a:lnSpc>
              <a:spcBef>
                <a:spcPct val="20000"/>
              </a:spcBef>
              <a:defRPr/>
            </a:pPr>
            <a:r>
              <a:rPr lang="zh-CN" altLang="en-US" sz="1100">
                <a:solidFill>
                  <a:srgbClr val="FFFFFF"/>
                </a:solidFill>
                <a:latin typeface="Calibri" panose="020F0502020204030204" pitchFamily="34" charset="0"/>
              </a:rPr>
              <a:t>内部使用字体 </a:t>
            </a:r>
            <a:r>
              <a:rPr lang="en-US" altLang="zh-CN" sz="1100">
                <a:solidFill>
                  <a:srgbClr val="FFFFFF"/>
                </a:solidFill>
                <a:latin typeface="Calibri" panose="020F0502020204030204" pitchFamily="34" charset="0"/>
              </a:rPr>
              <a:t>:</a:t>
            </a:r>
          </a:p>
          <a:p>
            <a:pPr algn="r">
              <a:lnSpc>
                <a:spcPct val="125000"/>
              </a:lnSpc>
              <a:spcBef>
                <a:spcPct val="20000"/>
              </a:spcBef>
              <a:defRPr/>
            </a:pPr>
            <a:r>
              <a:rPr lang="en-US" altLang="zh-CN" sz="1100">
                <a:solidFill>
                  <a:srgbClr val="FFFFFF"/>
                </a:solidFill>
                <a:latin typeface="Calibri" panose="020F0502020204030204" pitchFamily="34" charset="0"/>
              </a:rPr>
              <a:t>FrutigerNext LT Medium</a:t>
            </a:r>
          </a:p>
          <a:p>
            <a:pPr algn="r">
              <a:lnSpc>
                <a:spcPct val="125000"/>
              </a:lnSpc>
              <a:spcBef>
                <a:spcPct val="20000"/>
              </a:spcBef>
              <a:defRPr/>
            </a:pPr>
            <a:r>
              <a:rPr lang="zh-CN" altLang="en-US" sz="1100">
                <a:solidFill>
                  <a:srgbClr val="FFFFFF"/>
                </a:solidFill>
                <a:latin typeface="Calibri" panose="020F0502020204030204" pitchFamily="34" charset="0"/>
              </a:rPr>
              <a:t>外部使用字体 </a:t>
            </a:r>
            <a:r>
              <a:rPr lang="en-US" altLang="zh-CN" sz="1100">
                <a:solidFill>
                  <a:srgbClr val="FFFFFF"/>
                </a:solidFill>
                <a:latin typeface="Calibri" panose="020F0502020204030204" pitchFamily="34" charset="0"/>
              </a:rPr>
              <a:t>: Arial</a:t>
            </a:r>
          </a:p>
          <a:p>
            <a:pPr algn="r">
              <a:lnSpc>
                <a:spcPct val="75000"/>
              </a:lnSpc>
              <a:spcBef>
                <a:spcPct val="20000"/>
              </a:spcBef>
              <a:defRPr/>
            </a:pPr>
            <a:endParaRPr lang="en-US" altLang="zh-CN" sz="1100">
              <a:solidFill>
                <a:srgbClr val="FFFFFF"/>
              </a:solidFill>
              <a:latin typeface="Calibri" panose="020F0502020204030204" pitchFamily="34" charset="0"/>
            </a:endParaRPr>
          </a:p>
          <a:p>
            <a:pPr algn="r">
              <a:lnSpc>
                <a:spcPct val="125000"/>
              </a:lnSpc>
              <a:spcBef>
                <a:spcPct val="20000"/>
              </a:spcBef>
              <a:defRPr/>
            </a:pPr>
            <a:r>
              <a:rPr lang="zh-CN" altLang="en-US" sz="1100">
                <a:solidFill>
                  <a:srgbClr val="FFFFFF"/>
                </a:solidFill>
                <a:latin typeface="Calibri" panose="020F0502020204030204" pitchFamily="34" charset="0"/>
              </a:rPr>
              <a:t>中文标题</a:t>
            </a:r>
            <a:r>
              <a:rPr lang="en-US" altLang="zh-CN" sz="1100">
                <a:solidFill>
                  <a:srgbClr val="FFFFFF"/>
                </a:solidFill>
                <a:latin typeface="Calibri" panose="020F0502020204030204" pitchFamily="34" charset="0"/>
              </a:rPr>
              <a:t>:30-32pt  </a:t>
            </a:r>
            <a:endParaRPr lang="zh-CN" altLang="en-US" sz="1100">
              <a:solidFill>
                <a:srgbClr val="FFFFFF"/>
              </a:solidFill>
              <a:latin typeface="Calibri" panose="020F0502020204030204" pitchFamily="34" charset="0"/>
            </a:endParaRPr>
          </a:p>
          <a:p>
            <a:pPr algn="r">
              <a:lnSpc>
                <a:spcPct val="125000"/>
              </a:lnSpc>
              <a:spcBef>
                <a:spcPct val="20000"/>
              </a:spcBef>
              <a:defRPr/>
            </a:pPr>
            <a:r>
              <a:rPr lang="zh-CN" altLang="en-US" sz="1100">
                <a:solidFill>
                  <a:srgbClr val="FFFFFF"/>
                </a:solidFill>
                <a:latin typeface="Calibri" panose="020F0502020204030204" pitchFamily="34" charset="0"/>
              </a:rPr>
              <a:t>颜色</a:t>
            </a:r>
            <a:r>
              <a:rPr lang="en-US" altLang="zh-CN" sz="1100">
                <a:solidFill>
                  <a:srgbClr val="FFFFFF"/>
                </a:solidFill>
                <a:latin typeface="Calibri" panose="020F0502020204030204" pitchFamily="34" charset="0"/>
              </a:rPr>
              <a:t>: R153 G0 B0</a:t>
            </a:r>
          </a:p>
          <a:p>
            <a:pPr algn="r">
              <a:lnSpc>
                <a:spcPct val="125000"/>
              </a:lnSpc>
              <a:spcBef>
                <a:spcPct val="20000"/>
              </a:spcBef>
              <a:defRPr/>
            </a:pPr>
            <a:r>
              <a:rPr lang="zh-CN" altLang="en-US" sz="1100">
                <a:solidFill>
                  <a:srgbClr val="FFFFFF"/>
                </a:solidFill>
                <a:latin typeface="Calibri" panose="020F0502020204030204" pitchFamily="34" charset="0"/>
              </a:rPr>
              <a:t>字体</a:t>
            </a:r>
            <a:r>
              <a:rPr lang="en-US" altLang="zh-CN" sz="1100">
                <a:solidFill>
                  <a:srgbClr val="FFFFFF"/>
                </a:solidFill>
                <a:latin typeface="Calibri" panose="020F0502020204030204" pitchFamily="34" charset="0"/>
              </a:rPr>
              <a:t>:</a:t>
            </a:r>
            <a:r>
              <a:rPr lang="zh-CN" altLang="en-US" sz="1100">
                <a:solidFill>
                  <a:srgbClr val="FFFFFF"/>
                </a:solidFill>
                <a:latin typeface="Calibri" panose="020F0502020204030204" pitchFamily="34" charset="0"/>
              </a:rPr>
              <a:t>黑体</a:t>
            </a:r>
          </a:p>
          <a:p>
            <a:pPr algn="r">
              <a:lnSpc>
                <a:spcPct val="125000"/>
              </a:lnSpc>
              <a:spcBef>
                <a:spcPct val="20000"/>
              </a:spcBef>
              <a:defRPr/>
            </a:pPr>
            <a:endParaRPr lang="zh-CN" altLang="en-US" sz="1100">
              <a:solidFill>
                <a:srgbClr val="FFFFFF"/>
              </a:solidFill>
              <a:latin typeface="Calibri" panose="020F0502020204030204" pitchFamily="34" charset="0"/>
            </a:endParaRPr>
          </a:p>
          <a:p>
            <a:pPr algn="r">
              <a:lnSpc>
                <a:spcPct val="125000"/>
              </a:lnSpc>
              <a:spcBef>
                <a:spcPct val="20000"/>
              </a:spcBef>
              <a:defRPr/>
            </a:pPr>
            <a:endParaRPr lang="zh-CN" altLang="en-US" sz="1100">
              <a:solidFill>
                <a:srgbClr val="FFFFFF"/>
              </a:solidFill>
              <a:latin typeface="Calibri" panose="020F0502020204030204" pitchFamily="34" charset="0"/>
            </a:endParaRPr>
          </a:p>
          <a:p>
            <a:pPr algn="r">
              <a:lnSpc>
                <a:spcPct val="125000"/>
              </a:lnSpc>
              <a:spcBef>
                <a:spcPct val="20000"/>
              </a:spcBef>
              <a:defRPr/>
            </a:pPr>
            <a:endParaRPr lang="zh-CN" altLang="en-US" sz="1100">
              <a:solidFill>
                <a:srgbClr val="FFFFFF"/>
              </a:solidFill>
              <a:latin typeface="Calibri" panose="020F0502020204030204" pitchFamily="34" charset="0"/>
            </a:endParaRPr>
          </a:p>
          <a:p>
            <a:pPr algn="r">
              <a:lnSpc>
                <a:spcPct val="125000"/>
              </a:lnSpc>
              <a:spcBef>
                <a:spcPct val="20000"/>
              </a:spcBef>
              <a:defRPr/>
            </a:pPr>
            <a:r>
              <a:rPr lang="zh-CN" altLang="en-US" sz="1100">
                <a:solidFill>
                  <a:srgbClr val="FFFFFF"/>
                </a:solidFill>
                <a:latin typeface="Calibri" panose="020F0502020204030204" pitchFamily="34" charset="0"/>
              </a:rPr>
              <a:t>英文正文</a:t>
            </a:r>
            <a:r>
              <a:rPr lang="en-US" altLang="zh-CN" sz="1100">
                <a:solidFill>
                  <a:srgbClr val="FFFFFF"/>
                </a:solidFill>
                <a:latin typeface="Calibri" panose="020F0502020204030204" pitchFamily="34" charset="0"/>
              </a:rPr>
              <a:t>:20-22pt</a:t>
            </a:r>
          </a:p>
          <a:p>
            <a:pPr algn="r">
              <a:lnSpc>
                <a:spcPct val="125000"/>
              </a:lnSpc>
              <a:spcBef>
                <a:spcPct val="20000"/>
              </a:spcBef>
              <a:defRPr/>
            </a:pPr>
            <a:r>
              <a:rPr lang="zh-CN" altLang="en-US" sz="1100">
                <a:solidFill>
                  <a:srgbClr val="FFFFFF"/>
                </a:solidFill>
                <a:latin typeface="Calibri" panose="020F0502020204030204" pitchFamily="34" charset="0"/>
              </a:rPr>
              <a:t>子目录 </a:t>
            </a:r>
            <a:r>
              <a:rPr lang="en-US" altLang="zh-CN" sz="1100">
                <a:solidFill>
                  <a:srgbClr val="FFFFFF"/>
                </a:solidFill>
                <a:latin typeface="Calibri" panose="020F0502020204030204" pitchFamily="34" charset="0"/>
              </a:rPr>
              <a:t>(2-5</a:t>
            </a:r>
            <a:r>
              <a:rPr lang="zh-CN" altLang="en-US" sz="1100">
                <a:solidFill>
                  <a:srgbClr val="FFFFFF"/>
                </a:solidFill>
                <a:latin typeface="Calibri" panose="020F0502020204030204" pitchFamily="34" charset="0"/>
              </a:rPr>
              <a:t>级</a:t>
            </a:r>
            <a:r>
              <a:rPr lang="en-US" altLang="zh-CN" sz="1100">
                <a:solidFill>
                  <a:srgbClr val="FFFFFF"/>
                </a:solidFill>
                <a:latin typeface="Calibri" panose="020F0502020204030204" pitchFamily="34" charset="0"/>
              </a:rPr>
              <a:t>) :18pt  </a:t>
            </a:r>
          </a:p>
          <a:p>
            <a:pPr algn="r">
              <a:lnSpc>
                <a:spcPct val="125000"/>
              </a:lnSpc>
              <a:spcBef>
                <a:spcPct val="20000"/>
              </a:spcBef>
              <a:defRPr/>
            </a:pPr>
            <a:r>
              <a:rPr lang="zh-CN" altLang="en-US" sz="1100">
                <a:solidFill>
                  <a:srgbClr val="FFFFFF"/>
                </a:solidFill>
                <a:latin typeface="Calibri" panose="020F0502020204030204" pitchFamily="34" charset="0"/>
              </a:rPr>
              <a:t>颜色</a:t>
            </a:r>
            <a:r>
              <a:rPr lang="en-US" altLang="zh-CN" sz="1100">
                <a:solidFill>
                  <a:srgbClr val="FFFFFF"/>
                </a:solidFill>
                <a:latin typeface="Calibri" panose="020F0502020204030204" pitchFamily="34" charset="0"/>
              </a:rPr>
              <a:t>:</a:t>
            </a:r>
            <a:r>
              <a:rPr lang="zh-CN" altLang="en-US" sz="1100">
                <a:solidFill>
                  <a:srgbClr val="FFFFFF"/>
                </a:solidFill>
                <a:latin typeface="Calibri" panose="020F0502020204030204" pitchFamily="34" charset="0"/>
              </a:rPr>
              <a:t>黑色</a:t>
            </a:r>
          </a:p>
          <a:p>
            <a:pPr algn="r">
              <a:lnSpc>
                <a:spcPct val="125000"/>
              </a:lnSpc>
              <a:spcBef>
                <a:spcPct val="20000"/>
              </a:spcBef>
              <a:defRPr/>
            </a:pPr>
            <a:r>
              <a:rPr lang="zh-CN" altLang="en-US" sz="1100">
                <a:solidFill>
                  <a:srgbClr val="FFFFFF"/>
                </a:solidFill>
                <a:latin typeface="Calibri" panose="020F0502020204030204" pitchFamily="34" charset="0"/>
              </a:rPr>
              <a:t>内部使用字体 </a:t>
            </a:r>
            <a:r>
              <a:rPr lang="en-US" altLang="zh-CN" sz="1100">
                <a:solidFill>
                  <a:srgbClr val="FFFFFF"/>
                </a:solidFill>
                <a:latin typeface="Calibri" panose="020F0502020204030204" pitchFamily="34" charset="0"/>
              </a:rPr>
              <a:t>:</a:t>
            </a:r>
          </a:p>
          <a:p>
            <a:pPr algn="r">
              <a:lnSpc>
                <a:spcPct val="125000"/>
              </a:lnSpc>
              <a:spcBef>
                <a:spcPct val="20000"/>
              </a:spcBef>
              <a:defRPr/>
            </a:pPr>
            <a:r>
              <a:rPr lang="en-US" altLang="zh-CN" sz="1100">
                <a:solidFill>
                  <a:srgbClr val="FFFFFF"/>
                </a:solidFill>
                <a:latin typeface="Calibri" panose="020F0502020204030204" pitchFamily="34" charset="0"/>
              </a:rPr>
              <a:t>FrutigerNext LT Regular</a:t>
            </a:r>
          </a:p>
          <a:p>
            <a:pPr algn="r">
              <a:lnSpc>
                <a:spcPct val="125000"/>
              </a:lnSpc>
              <a:spcBef>
                <a:spcPct val="20000"/>
              </a:spcBef>
              <a:defRPr/>
            </a:pPr>
            <a:r>
              <a:rPr lang="zh-CN" altLang="en-US" sz="1100">
                <a:solidFill>
                  <a:srgbClr val="FFFFFF"/>
                </a:solidFill>
                <a:latin typeface="Calibri" panose="020F0502020204030204" pitchFamily="34" charset="0"/>
              </a:rPr>
              <a:t>外部使用字体 </a:t>
            </a:r>
            <a:r>
              <a:rPr lang="en-US" altLang="zh-CN" sz="1100">
                <a:solidFill>
                  <a:srgbClr val="FFFFFF"/>
                </a:solidFill>
                <a:latin typeface="Calibri" panose="020F0502020204030204" pitchFamily="34" charset="0"/>
              </a:rPr>
              <a:t>: Arial</a:t>
            </a:r>
          </a:p>
          <a:p>
            <a:pPr algn="r">
              <a:lnSpc>
                <a:spcPct val="75000"/>
              </a:lnSpc>
              <a:spcBef>
                <a:spcPct val="20000"/>
              </a:spcBef>
              <a:defRPr/>
            </a:pPr>
            <a:endParaRPr lang="en-US" altLang="zh-CN" sz="1100">
              <a:solidFill>
                <a:srgbClr val="FFFFFF"/>
              </a:solidFill>
              <a:latin typeface="Calibri" panose="020F0502020204030204" pitchFamily="34" charset="0"/>
            </a:endParaRPr>
          </a:p>
          <a:p>
            <a:pPr algn="r">
              <a:lnSpc>
                <a:spcPct val="125000"/>
              </a:lnSpc>
              <a:spcBef>
                <a:spcPct val="20000"/>
              </a:spcBef>
              <a:defRPr/>
            </a:pPr>
            <a:r>
              <a:rPr lang="zh-CN" altLang="en-US" sz="1100">
                <a:solidFill>
                  <a:srgbClr val="FFFFFF"/>
                </a:solidFill>
                <a:latin typeface="Calibri" panose="020F0502020204030204" pitchFamily="34" charset="0"/>
              </a:rPr>
              <a:t>中文正文</a:t>
            </a:r>
            <a:r>
              <a:rPr lang="en-US" altLang="zh-CN" sz="1100">
                <a:solidFill>
                  <a:srgbClr val="FFFFFF"/>
                </a:solidFill>
                <a:latin typeface="Calibri" panose="020F0502020204030204" pitchFamily="34" charset="0"/>
              </a:rPr>
              <a:t>:18-20pt</a:t>
            </a:r>
          </a:p>
          <a:p>
            <a:pPr algn="r">
              <a:lnSpc>
                <a:spcPct val="125000"/>
              </a:lnSpc>
              <a:spcBef>
                <a:spcPct val="20000"/>
              </a:spcBef>
              <a:defRPr/>
            </a:pPr>
            <a:r>
              <a:rPr lang="zh-CN" altLang="en-US" sz="1100">
                <a:solidFill>
                  <a:srgbClr val="FFFFFF"/>
                </a:solidFill>
                <a:latin typeface="Calibri" panose="020F0502020204030204" pitchFamily="34" charset="0"/>
              </a:rPr>
              <a:t>子目录</a:t>
            </a:r>
            <a:r>
              <a:rPr lang="en-US" altLang="zh-CN" sz="1100">
                <a:solidFill>
                  <a:srgbClr val="FFFFFF"/>
                </a:solidFill>
                <a:latin typeface="Calibri" panose="020F0502020204030204" pitchFamily="34" charset="0"/>
              </a:rPr>
              <a:t>(2-5</a:t>
            </a:r>
            <a:r>
              <a:rPr lang="zh-CN" altLang="en-US" sz="1100">
                <a:solidFill>
                  <a:srgbClr val="FFFFFF"/>
                </a:solidFill>
                <a:latin typeface="Calibri" panose="020F0502020204030204" pitchFamily="34" charset="0"/>
              </a:rPr>
              <a:t>级</a:t>
            </a:r>
            <a:r>
              <a:rPr lang="en-US" altLang="zh-CN" sz="1100">
                <a:solidFill>
                  <a:srgbClr val="FFFFFF"/>
                </a:solidFill>
                <a:latin typeface="Calibri" panose="020F0502020204030204" pitchFamily="34" charset="0"/>
              </a:rPr>
              <a:t>):18pt </a:t>
            </a:r>
            <a:endParaRPr lang="zh-CN" altLang="en-US" sz="1100">
              <a:solidFill>
                <a:srgbClr val="FFFFFF"/>
              </a:solidFill>
              <a:latin typeface="Calibri" panose="020F0502020204030204" pitchFamily="34" charset="0"/>
            </a:endParaRPr>
          </a:p>
          <a:p>
            <a:pPr algn="r">
              <a:lnSpc>
                <a:spcPct val="125000"/>
              </a:lnSpc>
              <a:spcBef>
                <a:spcPct val="20000"/>
              </a:spcBef>
              <a:defRPr/>
            </a:pPr>
            <a:r>
              <a:rPr lang="zh-CN" altLang="en-US" sz="1100">
                <a:solidFill>
                  <a:srgbClr val="FFFFFF"/>
                </a:solidFill>
                <a:latin typeface="Calibri" panose="020F0502020204030204" pitchFamily="34" charset="0"/>
              </a:rPr>
              <a:t>颜色</a:t>
            </a:r>
            <a:r>
              <a:rPr lang="en-US" altLang="zh-CN" sz="1100">
                <a:solidFill>
                  <a:srgbClr val="FFFFFF"/>
                </a:solidFill>
                <a:latin typeface="Calibri" panose="020F0502020204030204" pitchFamily="34" charset="0"/>
              </a:rPr>
              <a:t>:</a:t>
            </a:r>
            <a:r>
              <a:rPr lang="zh-CN" altLang="en-US" sz="1100">
                <a:solidFill>
                  <a:srgbClr val="FFFFFF"/>
                </a:solidFill>
                <a:latin typeface="Calibri" panose="020F0502020204030204" pitchFamily="34" charset="0"/>
              </a:rPr>
              <a:t>黑色</a:t>
            </a:r>
          </a:p>
          <a:p>
            <a:pPr algn="r">
              <a:lnSpc>
                <a:spcPct val="125000"/>
              </a:lnSpc>
              <a:spcBef>
                <a:spcPct val="20000"/>
              </a:spcBef>
              <a:defRPr/>
            </a:pPr>
            <a:r>
              <a:rPr lang="zh-CN" altLang="en-US" sz="1100">
                <a:solidFill>
                  <a:srgbClr val="FFFFFF"/>
                </a:solidFill>
                <a:latin typeface="Calibri" panose="020F0502020204030204" pitchFamily="34" charset="0"/>
              </a:rPr>
              <a:t>字体</a:t>
            </a:r>
            <a:r>
              <a:rPr lang="en-US" altLang="zh-CN" sz="1100">
                <a:solidFill>
                  <a:srgbClr val="FFFFFF"/>
                </a:solidFill>
                <a:latin typeface="Calibri" panose="020F0502020204030204" pitchFamily="34" charset="0"/>
              </a:rPr>
              <a:t>:</a:t>
            </a:r>
            <a:r>
              <a:rPr lang="zh-CN" altLang="en-US" sz="1100">
                <a:solidFill>
                  <a:srgbClr val="FFFFFF"/>
                </a:solidFill>
                <a:latin typeface="Calibri" panose="020F0502020204030204" pitchFamily="34" charset="0"/>
              </a:rPr>
              <a:t>细黑体</a:t>
            </a:r>
            <a:r>
              <a:rPr lang="zh-CN" altLang="en-US" sz="1100">
                <a:solidFill>
                  <a:srgbClr val="FFFFFF"/>
                </a:solidFill>
              </a:rPr>
              <a:t> </a:t>
            </a:r>
          </a:p>
        </p:txBody>
      </p:sp>
      <p:sp>
        <p:nvSpPr>
          <p:cNvPr id="2052" name="Rectangle 78"/>
          <p:cNvSpPr>
            <a:spLocks noChangeArrowheads="1"/>
          </p:cNvSpPr>
          <p:nvPr/>
        </p:nvSpPr>
        <p:spPr bwMode="auto">
          <a:xfrm>
            <a:off x="12339638" y="1341438"/>
            <a:ext cx="1589087" cy="1333500"/>
          </a:xfrm>
          <a:prstGeom prst="rect">
            <a:avLst/>
          </a:prstGeom>
          <a:noFill/>
          <a:ln w="9525">
            <a:noFill/>
            <a:miter lim="800000"/>
            <a:headEnd/>
            <a:tailEnd/>
          </a:ln>
        </p:spPr>
        <p:txBody>
          <a:bodyPr lIns="80124" tIns="40063" rIns="80124" bIns="40063">
            <a:spAutoFit/>
          </a:bodyPr>
          <a:lstStyle/>
          <a:p>
            <a:pPr>
              <a:lnSpc>
                <a:spcPct val="120000"/>
              </a:lnSpc>
              <a:spcBef>
                <a:spcPct val="20000"/>
              </a:spcBef>
              <a:defRPr/>
            </a:pPr>
            <a:r>
              <a:rPr lang="zh-CN" altLang="en-US" sz="1100">
                <a:solidFill>
                  <a:srgbClr val="FFFFFF"/>
                </a:solidFill>
                <a:latin typeface="Calibri" pitchFamily="34" charset="0"/>
              </a:rPr>
              <a:t>配色参考方案：</a:t>
            </a:r>
          </a:p>
          <a:p>
            <a:pPr>
              <a:lnSpc>
                <a:spcPct val="120000"/>
              </a:lnSpc>
              <a:spcBef>
                <a:spcPct val="20000"/>
              </a:spcBef>
              <a:defRPr/>
            </a:pPr>
            <a:r>
              <a:rPr lang="zh-CN" altLang="en-US" sz="1100">
                <a:solidFill>
                  <a:srgbClr val="FFFFFF"/>
                </a:solidFill>
                <a:latin typeface="Calibri" pitchFamily="34" charset="0"/>
              </a:rPr>
              <a:t>建议同一页面内不超过四种颜色，以下是</a:t>
            </a:r>
            <a:r>
              <a:rPr lang="en-US" altLang="zh-CN" sz="1100">
                <a:solidFill>
                  <a:srgbClr val="FFFFFF"/>
                </a:solidFill>
                <a:latin typeface="Calibri" pitchFamily="34" charset="0"/>
              </a:rPr>
              <a:t>13</a:t>
            </a:r>
            <a:r>
              <a:rPr lang="zh-CN" altLang="en-US" sz="1100">
                <a:solidFill>
                  <a:srgbClr val="FFFFFF"/>
                </a:solidFill>
                <a:latin typeface="Calibri" pitchFamily="34" charset="0"/>
              </a:rPr>
              <a:t>组配色方案，同一页面内只选择一组使用。（仅供参考）</a:t>
            </a:r>
          </a:p>
        </p:txBody>
      </p:sp>
      <p:sp>
        <p:nvSpPr>
          <p:cNvPr id="2053" name="Rectangle 79"/>
          <p:cNvSpPr>
            <a:spLocks noChangeArrowheads="1"/>
          </p:cNvSpPr>
          <p:nvPr/>
        </p:nvSpPr>
        <p:spPr bwMode="auto">
          <a:xfrm>
            <a:off x="12339638" y="7938"/>
            <a:ext cx="1493837" cy="487362"/>
          </a:xfrm>
          <a:prstGeom prst="rect">
            <a:avLst/>
          </a:prstGeom>
          <a:noFill/>
          <a:ln w="9525">
            <a:noFill/>
            <a:miter lim="800000"/>
            <a:headEnd/>
            <a:tailEnd/>
          </a:ln>
        </p:spPr>
        <p:txBody>
          <a:bodyPr lIns="80124" tIns="40063" rIns="80124" bIns="40063">
            <a:spAutoFit/>
          </a:bodyPr>
          <a:lstStyle/>
          <a:p>
            <a:pPr eaLnBrk="1" hangingPunct="1">
              <a:lnSpc>
                <a:spcPct val="120000"/>
              </a:lnSpc>
              <a:spcBef>
                <a:spcPct val="20000"/>
              </a:spcBef>
              <a:defRPr/>
            </a:pPr>
            <a:r>
              <a:rPr lang="zh-CN" altLang="en-US" sz="1100">
                <a:solidFill>
                  <a:srgbClr val="FFFFFF"/>
                </a:solidFill>
                <a:latin typeface="Calibri" pitchFamily="34" charset="0"/>
              </a:rPr>
              <a:t>客户或者合作伙伴的标志放在右上角</a:t>
            </a:r>
            <a:r>
              <a:rPr lang="en-US" altLang="zh-CN" sz="1100">
                <a:solidFill>
                  <a:srgbClr val="FFFFFF"/>
                </a:solidFill>
                <a:latin typeface="Calibri" pitchFamily="34" charset="0"/>
              </a:rPr>
              <a:t>.</a:t>
            </a:r>
            <a:endParaRPr lang="zh-CN" altLang="en-US" sz="1100">
              <a:solidFill>
                <a:srgbClr val="FFFFFF"/>
              </a:solidFill>
              <a:latin typeface="Calibri" pitchFamily="34" charset="0"/>
            </a:endParaRPr>
          </a:p>
        </p:txBody>
      </p:sp>
      <p:grpSp>
        <p:nvGrpSpPr>
          <p:cNvPr id="2054" name="Group 148"/>
          <p:cNvGrpSpPr>
            <a:grpSpLocks/>
          </p:cNvGrpSpPr>
          <p:nvPr/>
        </p:nvGrpSpPr>
        <p:grpSpPr bwMode="auto">
          <a:xfrm>
            <a:off x="12436475" y="3513138"/>
            <a:ext cx="1225550" cy="3224212"/>
            <a:chOff x="5839" y="2251"/>
            <a:chExt cx="579" cy="2031"/>
          </a:xfrm>
        </p:grpSpPr>
        <p:sp>
          <p:nvSpPr>
            <p:cNvPr id="2058" name="Rectangle 149"/>
            <p:cNvSpPr>
              <a:spLocks noChangeArrowheads="1"/>
            </p:cNvSpPr>
            <p:nvPr userDrawn="1"/>
          </p:nvSpPr>
          <p:spPr bwMode="auto">
            <a:xfrm>
              <a:off x="5839" y="3149"/>
              <a:ext cx="579" cy="233"/>
            </a:xfrm>
            <a:prstGeom prst="rect">
              <a:avLst/>
            </a:prstGeom>
            <a:solidFill>
              <a:srgbClr val="FFFFFF"/>
            </a:solidFill>
            <a:ln w="9525" algn="ctr">
              <a:noFill/>
              <a:miter lim="800000"/>
              <a:headEnd/>
              <a:tailEnd/>
            </a:ln>
          </p:spPr>
          <p:txBody>
            <a:bodyPr lIns="91425" tIns="45712" rIns="91425" bIns="45712" anchor="ctr">
              <a:spAutoFit/>
            </a:bodyPr>
            <a:lstStyle/>
            <a:p>
              <a:pPr eaLnBrk="1" hangingPunct="1">
                <a:defRPr/>
              </a:pPr>
              <a:endParaRPr lang="zh-CN" altLang="en-US">
                <a:solidFill>
                  <a:srgbClr val="000000"/>
                </a:solidFill>
                <a:latin typeface="Calibri" pitchFamily="34" charset="0"/>
              </a:endParaRPr>
            </a:p>
          </p:txBody>
        </p:sp>
        <p:grpSp>
          <p:nvGrpSpPr>
            <p:cNvPr id="2059" name="Group 150"/>
            <p:cNvGrpSpPr>
              <a:grpSpLocks/>
            </p:cNvGrpSpPr>
            <p:nvPr userDrawn="1"/>
          </p:nvGrpSpPr>
          <p:grpSpPr bwMode="auto">
            <a:xfrm>
              <a:off x="5893" y="2387"/>
              <a:ext cx="466" cy="115"/>
              <a:chOff x="5893" y="2387"/>
              <a:chExt cx="466" cy="115"/>
            </a:xfrm>
          </p:grpSpPr>
          <p:sp>
            <p:nvSpPr>
              <p:cNvPr id="2120" name="Rectangle 151"/>
              <p:cNvSpPr>
                <a:spLocks noChangeArrowheads="1"/>
              </p:cNvSpPr>
              <p:nvPr userDrawn="1"/>
            </p:nvSpPr>
            <p:spPr bwMode="auto">
              <a:xfrm flipV="1">
                <a:off x="6010" y="2387"/>
                <a:ext cx="116"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21" name="Rectangle 152"/>
              <p:cNvSpPr>
                <a:spLocks noChangeArrowheads="1"/>
              </p:cNvSpPr>
              <p:nvPr userDrawn="1"/>
            </p:nvSpPr>
            <p:spPr bwMode="auto">
              <a:xfrm flipV="1">
                <a:off x="6126" y="2387"/>
                <a:ext cx="115"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22" name="Rectangle 153"/>
              <p:cNvSpPr>
                <a:spLocks noChangeArrowheads="1"/>
              </p:cNvSpPr>
              <p:nvPr userDrawn="1"/>
            </p:nvSpPr>
            <p:spPr bwMode="auto">
              <a:xfrm flipV="1">
                <a:off x="6242" y="2387"/>
                <a:ext cx="117" cy="115"/>
              </a:xfrm>
              <a:prstGeom prst="rect">
                <a:avLst/>
              </a:prstGeom>
              <a:solidFill>
                <a:srgbClr val="99660A"/>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23" name="Rectangle 154"/>
              <p:cNvSpPr>
                <a:spLocks noChangeArrowheads="1"/>
              </p:cNvSpPr>
              <p:nvPr userDrawn="1"/>
            </p:nvSpPr>
            <p:spPr bwMode="auto">
              <a:xfrm flipV="1">
                <a:off x="5893" y="2387"/>
                <a:ext cx="117"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0" name="Group 155"/>
            <p:cNvGrpSpPr>
              <a:grpSpLocks/>
            </p:cNvGrpSpPr>
            <p:nvPr userDrawn="1"/>
          </p:nvGrpSpPr>
          <p:grpSpPr bwMode="auto">
            <a:xfrm>
              <a:off x="5893" y="2523"/>
              <a:ext cx="466" cy="115"/>
              <a:chOff x="5893" y="2523"/>
              <a:chExt cx="466" cy="115"/>
            </a:xfrm>
          </p:grpSpPr>
          <p:sp>
            <p:nvSpPr>
              <p:cNvPr id="2116" name="Rectangle 156"/>
              <p:cNvSpPr>
                <a:spLocks noChangeArrowheads="1"/>
              </p:cNvSpPr>
              <p:nvPr userDrawn="1"/>
            </p:nvSpPr>
            <p:spPr bwMode="auto">
              <a:xfrm flipV="1">
                <a:off x="6010" y="2523"/>
                <a:ext cx="116"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7" name="Rectangle 157"/>
              <p:cNvSpPr>
                <a:spLocks noChangeArrowheads="1"/>
              </p:cNvSpPr>
              <p:nvPr userDrawn="1"/>
            </p:nvSpPr>
            <p:spPr bwMode="auto">
              <a:xfrm flipV="1">
                <a:off x="6126" y="2523"/>
                <a:ext cx="115"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8" name="Rectangle 158"/>
              <p:cNvSpPr>
                <a:spLocks noChangeArrowheads="1"/>
              </p:cNvSpPr>
              <p:nvPr userDrawn="1"/>
            </p:nvSpPr>
            <p:spPr bwMode="auto">
              <a:xfrm flipV="1">
                <a:off x="6242" y="2523"/>
                <a:ext cx="117"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9" name="Rectangle 159"/>
              <p:cNvSpPr>
                <a:spLocks noChangeArrowheads="1"/>
              </p:cNvSpPr>
              <p:nvPr userDrawn="1"/>
            </p:nvSpPr>
            <p:spPr bwMode="auto">
              <a:xfrm flipV="1">
                <a:off x="5893" y="2523"/>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1" name="Group 160"/>
            <p:cNvGrpSpPr>
              <a:grpSpLocks/>
            </p:cNvGrpSpPr>
            <p:nvPr userDrawn="1"/>
          </p:nvGrpSpPr>
          <p:grpSpPr bwMode="auto">
            <a:xfrm>
              <a:off x="5893" y="2659"/>
              <a:ext cx="466" cy="115"/>
              <a:chOff x="5893" y="2659"/>
              <a:chExt cx="466" cy="115"/>
            </a:xfrm>
          </p:grpSpPr>
          <p:sp>
            <p:nvSpPr>
              <p:cNvPr id="2112" name="Rectangle 161"/>
              <p:cNvSpPr>
                <a:spLocks noChangeArrowheads="1"/>
              </p:cNvSpPr>
              <p:nvPr userDrawn="1"/>
            </p:nvSpPr>
            <p:spPr bwMode="auto">
              <a:xfrm flipV="1">
                <a:off x="6010" y="2659"/>
                <a:ext cx="116"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3" name="Rectangle 162"/>
              <p:cNvSpPr>
                <a:spLocks noChangeArrowheads="1"/>
              </p:cNvSpPr>
              <p:nvPr userDrawn="1"/>
            </p:nvSpPr>
            <p:spPr bwMode="auto">
              <a:xfrm flipV="1">
                <a:off x="6126" y="2659"/>
                <a:ext cx="115" cy="115"/>
              </a:xfrm>
              <a:prstGeom prst="rect">
                <a:avLst/>
              </a:prstGeom>
              <a:solidFill>
                <a:srgbClr val="0099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4" name="Rectangle 163"/>
              <p:cNvSpPr>
                <a:spLocks noChangeArrowheads="1"/>
              </p:cNvSpPr>
              <p:nvPr userDrawn="1"/>
            </p:nvSpPr>
            <p:spPr bwMode="auto">
              <a:xfrm flipV="1">
                <a:off x="6242" y="2659"/>
                <a:ext cx="117"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5" name="Rectangle 164"/>
              <p:cNvSpPr>
                <a:spLocks noChangeArrowheads="1"/>
              </p:cNvSpPr>
              <p:nvPr userDrawn="1"/>
            </p:nvSpPr>
            <p:spPr bwMode="auto">
              <a:xfrm flipV="1">
                <a:off x="5893" y="2659"/>
                <a:ext cx="117" cy="115"/>
              </a:xfrm>
              <a:prstGeom prst="rect">
                <a:avLst/>
              </a:prstGeom>
              <a:solidFill>
                <a:srgbClr val="CCFF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2" name="Group 165"/>
            <p:cNvGrpSpPr>
              <a:grpSpLocks/>
            </p:cNvGrpSpPr>
            <p:nvPr userDrawn="1"/>
          </p:nvGrpSpPr>
          <p:grpSpPr bwMode="auto">
            <a:xfrm>
              <a:off x="5893" y="2251"/>
              <a:ext cx="466" cy="119"/>
              <a:chOff x="5893" y="2251"/>
              <a:chExt cx="466" cy="119"/>
            </a:xfrm>
          </p:grpSpPr>
          <p:sp>
            <p:nvSpPr>
              <p:cNvPr id="2108" name="Rectangle 166"/>
              <p:cNvSpPr>
                <a:spLocks noChangeArrowheads="1"/>
              </p:cNvSpPr>
              <p:nvPr userDrawn="1"/>
            </p:nvSpPr>
            <p:spPr bwMode="auto">
              <a:xfrm flipV="1">
                <a:off x="6126" y="2251"/>
                <a:ext cx="115" cy="119"/>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9" name="Rectangle 167"/>
              <p:cNvSpPr>
                <a:spLocks noChangeArrowheads="1"/>
              </p:cNvSpPr>
              <p:nvPr userDrawn="1"/>
            </p:nvSpPr>
            <p:spPr bwMode="auto">
              <a:xfrm flipV="1">
                <a:off x="6242" y="2251"/>
                <a:ext cx="117" cy="119"/>
              </a:xfrm>
              <a:prstGeom prst="rect">
                <a:avLst/>
              </a:prstGeom>
              <a:solidFill>
                <a:srgbClr val="CC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0" name="Rectangle 168"/>
              <p:cNvSpPr>
                <a:spLocks noChangeArrowheads="1"/>
              </p:cNvSpPr>
              <p:nvPr userDrawn="1"/>
            </p:nvSpPr>
            <p:spPr bwMode="auto">
              <a:xfrm flipV="1">
                <a:off x="5893" y="2251"/>
                <a:ext cx="117" cy="119"/>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1" name="Rectangle 169"/>
              <p:cNvSpPr>
                <a:spLocks noChangeArrowheads="1"/>
              </p:cNvSpPr>
              <p:nvPr userDrawn="1"/>
            </p:nvSpPr>
            <p:spPr bwMode="auto">
              <a:xfrm flipV="1">
                <a:off x="6010" y="2251"/>
                <a:ext cx="116" cy="119"/>
              </a:xfrm>
              <a:prstGeom prst="rect">
                <a:avLst/>
              </a:prstGeom>
              <a:solidFill>
                <a:srgbClr val="66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3" name="Group 170"/>
            <p:cNvGrpSpPr>
              <a:grpSpLocks/>
            </p:cNvGrpSpPr>
            <p:nvPr userDrawn="1"/>
          </p:nvGrpSpPr>
          <p:grpSpPr bwMode="auto">
            <a:xfrm>
              <a:off x="5893" y="2886"/>
              <a:ext cx="466" cy="115"/>
              <a:chOff x="5893" y="2886"/>
              <a:chExt cx="466" cy="115"/>
            </a:xfrm>
          </p:grpSpPr>
          <p:sp>
            <p:nvSpPr>
              <p:cNvPr id="2104" name="Rectangle 171"/>
              <p:cNvSpPr>
                <a:spLocks noChangeArrowheads="1"/>
              </p:cNvSpPr>
              <p:nvPr userDrawn="1"/>
            </p:nvSpPr>
            <p:spPr bwMode="auto">
              <a:xfrm flipV="1">
                <a:off x="6010" y="2886"/>
                <a:ext cx="116"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5" name="Rectangle 172"/>
              <p:cNvSpPr>
                <a:spLocks noChangeArrowheads="1"/>
              </p:cNvSpPr>
              <p:nvPr userDrawn="1"/>
            </p:nvSpPr>
            <p:spPr bwMode="auto">
              <a:xfrm flipV="1">
                <a:off x="6126" y="2886"/>
                <a:ext cx="115"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6" name="Rectangle 173"/>
              <p:cNvSpPr>
                <a:spLocks noChangeArrowheads="1"/>
              </p:cNvSpPr>
              <p:nvPr userDrawn="1"/>
            </p:nvSpPr>
            <p:spPr bwMode="auto">
              <a:xfrm flipV="1">
                <a:off x="6242" y="2886"/>
                <a:ext cx="117"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7" name="Rectangle 174"/>
              <p:cNvSpPr>
                <a:spLocks noChangeArrowheads="1"/>
              </p:cNvSpPr>
              <p:nvPr userDrawn="1"/>
            </p:nvSpPr>
            <p:spPr bwMode="auto">
              <a:xfrm flipV="1">
                <a:off x="5893" y="2886"/>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4" name="Group 175"/>
            <p:cNvGrpSpPr>
              <a:grpSpLocks/>
            </p:cNvGrpSpPr>
            <p:nvPr userDrawn="1"/>
          </p:nvGrpSpPr>
          <p:grpSpPr bwMode="auto">
            <a:xfrm>
              <a:off x="5893" y="3022"/>
              <a:ext cx="466" cy="115"/>
              <a:chOff x="5893" y="3022"/>
              <a:chExt cx="466" cy="115"/>
            </a:xfrm>
          </p:grpSpPr>
          <p:sp>
            <p:nvSpPr>
              <p:cNvPr id="2100" name="Rectangle 176"/>
              <p:cNvSpPr>
                <a:spLocks noChangeArrowheads="1"/>
              </p:cNvSpPr>
              <p:nvPr userDrawn="1"/>
            </p:nvSpPr>
            <p:spPr bwMode="auto">
              <a:xfrm flipV="1">
                <a:off x="6010" y="3022"/>
                <a:ext cx="116"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1" name="Rectangle 177"/>
              <p:cNvSpPr>
                <a:spLocks noChangeArrowheads="1"/>
              </p:cNvSpPr>
              <p:nvPr userDrawn="1"/>
            </p:nvSpPr>
            <p:spPr bwMode="auto">
              <a:xfrm flipV="1">
                <a:off x="6126" y="3022"/>
                <a:ext cx="115"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2" name="Rectangle 178"/>
              <p:cNvSpPr>
                <a:spLocks noChangeArrowheads="1"/>
              </p:cNvSpPr>
              <p:nvPr userDrawn="1"/>
            </p:nvSpPr>
            <p:spPr bwMode="auto">
              <a:xfrm flipV="1">
                <a:off x="6242" y="3022"/>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3" name="Rectangle 179"/>
              <p:cNvSpPr>
                <a:spLocks noChangeArrowheads="1"/>
              </p:cNvSpPr>
              <p:nvPr userDrawn="1"/>
            </p:nvSpPr>
            <p:spPr bwMode="auto">
              <a:xfrm flipV="1">
                <a:off x="5893" y="3022"/>
                <a:ext cx="117" cy="115"/>
              </a:xfrm>
              <a:prstGeom prst="rect">
                <a:avLst/>
              </a:prstGeom>
              <a:solidFill>
                <a:srgbClr val="99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5" name="Group 180"/>
            <p:cNvGrpSpPr>
              <a:grpSpLocks/>
            </p:cNvGrpSpPr>
            <p:nvPr userDrawn="1"/>
          </p:nvGrpSpPr>
          <p:grpSpPr bwMode="auto">
            <a:xfrm>
              <a:off x="5893" y="3158"/>
              <a:ext cx="466" cy="115"/>
              <a:chOff x="5893" y="3158"/>
              <a:chExt cx="466" cy="115"/>
            </a:xfrm>
          </p:grpSpPr>
          <p:sp>
            <p:nvSpPr>
              <p:cNvPr id="2096" name="Rectangle 181"/>
              <p:cNvSpPr>
                <a:spLocks noChangeArrowheads="1"/>
              </p:cNvSpPr>
              <p:nvPr userDrawn="1"/>
            </p:nvSpPr>
            <p:spPr bwMode="auto">
              <a:xfrm flipV="1">
                <a:off x="6010" y="3158"/>
                <a:ext cx="116"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7" name="Rectangle 182"/>
              <p:cNvSpPr>
                <a:spLocks noChangeArrowheads="1"/>
              </p:cNvSpPr>
              <p:nvPr userDrawn="1"/>
            </p:nvSpPr>
            <p:spPr bwMode="auto">
              <a:xfrm flipV="1">
                <a:off x="6126" y="3158"/>
                <a:ext cx="115" cy="115"/>
              </a:xfrm>
              <a:prstGeom prst="rect">
                <a:avLst/>
              </a:prstGeom>
              <a:solidFill>
                <a:srgbClr val="CCFF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8" name="Rectangle 183"/>
              <p:cNvSpPr>
                <a:spLocks noChangeArrowheads="1"/>
              </p:cNvSpPr>
              <p:nvPr userDrawn="1"/>
            </p:nvSpPr>
            <p:spPr bwMode="auto">
              <a:xfrm flipV="1">
                <a:off x="6242" y="3158"/>
                <a:ext cx="117"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9" name="Rectangle 184"/>
              <p:cNvSpPr>
                <a:spLocks noChangeArrowheads="1"/>
              </p:cNvSpPr>
              <p:nvPr userDrawn="1"/>
            </p:nvSpPr>
            <p:spPr bwMode="auto">
              <a:xfrm flipV="1">
                <a:off x="5893" y="3158"/>
                <a:ext cx="117" cy="115"/>
              </a:xfrm>
              <a:prstGeom prst="rect">
                <a:avLst/>
              </a:prstGeom>
              <a:solidFill>
                <a:srgbClr val="99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6" name="Group 185"/>
            <p:cNvGrpSpPr>
              <a:grpSpLocks/>
            </p:cNvGrpSpPr>
            <p:nvPr userDrawn="1"/>
          </p:nvGrpSpPr>
          <p:grpSpPr bwMode="auto">
            <a:xfrm>
              <a:off x="5893" y="3385"/>
              <a:ext cx="466" cy="115"/>
              <a:chOff x="5893" y="3385"/>
              <a:chExt cx="466" cy="115"/>
            </a:xfrm>
          </p:grpSpPr>
          <p:sp>
            <p:nvSpPr>
              <p:cNvPr id="2092" name="Rectangle 186"/>
              <p:cNvSpPr>
                <a:spLocks noChangeArrowheads="1"/>
              </p:cNvSpPr>
              <p:nvPr userDrawn="1"/>
            </p:nvSpPr>
            <p:spPr bwMode="auto">
              <a:xfrm flipV="1">
                <a:off x="6010" y="3385"/>
                <a:ext cx="116"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3" name="Rectangle 187"/>
              <p:cNvSpPr>
                <a:spLocks noChangeArrowheads="1"/>
              </p:cNvSpPr>
              <p:nvPr userDrawn="1"/>
            </p:nvSpPr>
            <p:spPr bwMode="auto">
              <a:xfrm flipV="1">
                <a:off x="6126" y="3385"/>
                <a:ext cx="115"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4" name="Rectangle 188"/>
              <p:cNvSpPr>
                <a:spLocks noChangeArrowheads="1"/>
              </p:cNvSpPr>
              <p:nvPr userDrawn="1"/>
            </p:nvSpPr>
            <p:spPr bwMode="auto">
              <a:xfrm flipV="1">
                <a:off x="6242" y="3385"/>
                <a:ext cx="117"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5" name="Rectangle 189"/>
              <p:cNvSpPr>
                <a:spLocks noChangeArrowheads="1"/>
              </p:cNvSpPr>
              <p:nvPr userDrawn="1"/>
            </p:nvSpPr>
            <p:spPr bwMode="auto">
              <a:xfrm flipV="1">
                <a:off x="5893" y="3385"/>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7" name="Group 190"/>
            <p:cNvGrpSpPr>
              <a:grpSpLocks/>
            </p:cNvGrpSpPr>
            <p:nvPr userDrawn="1"/>
          </p:nvGrpSpPr>
          <p:grpSpPr bwMode="auto">
            <a:xfrm>
              <a:off x="5893" y="3521"/>
              <a:ext cx="466" cy="115"/>
              <a:chOff x="5893" y="3521"/>
              <a:chExt cx="466" cy="115"/>
            </a:xfrm>
          </p:grpSpPr>
          <p:sp>
            <p:nvSpPr>
              <p:cNvPr id="2088" name="Rectangle 191"/>
              <p:cNvSpPr>
                <a:spLocks noChangeArrowheads="1"/>
              </p:cNvSpPr>
              <p:nvPr userDrawn="1"/>
            </p:nvSpPr>
            <p:spPr bwMode="auto">
              <a:xfrm flipV="1">
                <a:off x="6010" y="3521"/>
                <a:ext cx="116"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9" name="Rectangle 192"/>
              <p:cNvSpPr>
                <a:spLocks noChangeArrowheads="1"/>
              </p:cNvSpPr>
              <p:nvPr userDrawn="1"/>
            </p:nvSpPr>
            <p:spPr bwMode="auto">
              <a:xfrm flipV="1">
                <a:off x="6126" y="3521"/>
                <a:ext cx="115"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0" name="Rectangle 193"/>
              <p:cNvSpPr>
                <a:spLocks noChangeArrowheads="1"/>
              </p:cNvSpPr>
              <p:nvPr userDrawn="1"/>
            </p:nvSpPr>
            <p:spPr bwMode="auto">
              <a:xfrm flipV="1">
                <a:off x="6242" y="3521"/>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1" name="Rectangle 194"/>
              <p:cNvSpPr>
                <a:spLocks noChangeArrowheads="1"/>
              </p:cNvSpPr>
              <p:nvPr userDrawn="1"/>
            </p:nvSpPr>
            <p:spPr bwMode="auto">
              <a:xfrm flipV="1">
                <a:off x="5893" y="3521"/>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8" name="Group 195"/>
            <p:cNvGrpSpPr>
              <a:grpSpLocks/>
            </p:cNvGrpSpPr>
            <p:nvPr userDrawn="1"/>
          </p:nvGrpSpPr>
          <p:grpSpPr bwMode="auto">
            <a:xfrm>
              <a:off x="5893" y="3657"/>
              <a:ext cx="466" cy="115"/>
              <a:chOff x="5893" y="3657"/>
              <a:chExt cx="466" cy="115"/>
            </a:xfrm>
          </p:grpSpPr>
          <p:sp>
            <p:nvSpPr>
              <p:cNvPr id="2084" name="Rectangle 196"/>
              <p:cNvSpPr>
                <a:spLocks noChangeArrowheads="1"/>
              </p:cNvSpPr>
              <p:nvPr userDrawn="1"/>
            </p:nvSpPr>
            <p:spPr bwMode="auto">
              <a:xfrm flipV="1">
                <a:off x="6010" y="3657"/>
                <a:ext cx="116"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5" name="Rectangle 197"/>
              <p:cNvSpPr>
                <a:spLocks noChangeArrowheads="1"/>
              </p:cNvSpPr>
              <p:nvPr userDrawn="1"/>
            </p:nvSpPr>
            <p:spPr bwMode="auto">
              <a:xfrm flipV="1">
                <a:off x="6126" y="3657"/>
                <a:ext cx="115" cy="115"/>
              </a:xfrm>
              <a:prstGeom prst="rect">
                <a:avLst/>
              </a:prstGeom>
              <a:solidFill>
                <a:srgbClr val="CCFF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6" name="Rectangle 198"/>
              <p:cNvSpPr>
                <a:spLocks noChangeArrowheads="1"/>
              </p:cNvSpPr>
              <p:nvPr userDrawn="1"/>
            </p:nvSpPr>
            <p:spPr bwMode="auto">
              <a:xfrm flipV="1">
                <a:off x="6242" y="3657"/>
                <a:ext cx="117"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7" name="Rectangle 199"/>
              <p:cNvSpPr>
                <a:spLocks noChangeArrowheads="1"/>
              </p:cNvSpPr>
              <p:nvPr userDrawn="1"/>
            </p:nvSpPr>
            <p:spPr bwMode="auto">
              <a:xfrm flipV="1">
                <a:off x="5893" y="3657"/>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9" name="Group 200"/>
            <p:cNvGrpSpPr>
              <a:grpSpLocks/>
            </p:cNvGrpSpPr>
            <p:nvPr userDrawn="1"/>
          </p:nvGrpSpPr>
          <p:grpSpPr bwMode="auto">
            <a:xfrm>
              <a:off x="5893" y="3884"/>
              <a:ext cx="466" cy="115"/>
              <a:chOff x="5893" y="3884"/>
              <a:chExt cx="466" cy="115"/>
            </a:xfrm>
          </p:grpSpPr>
          <p:sp>
            <p:nvSpPr>
              <p:cNvPr id="2080" name="Rectangle 201"/>
              <p:cNvSpPr>
                <a:spLocks noChangeArrowheads="1"/>
              </p:cNvSpPr>
              <p:nvPr userDrawn="1"/>
            </p:nvSpPr>
            <p:spPr bwMode="auto">
              <a:xfrm flipV="1">
                <a:off x="6010" y="3884"/>
                <a:ext cx="116"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1" name="Rectangle 202"/>
              <p:cNvSpPr>
                <a:spLocks noChangeArrowheads="1"/>
              </p:cNvSpPr>
              <p:nvPr userDrawn="1"/>
            </p:nvSpPr>
            <p:spPr bwMode="auto">
              <a:xfrm flipV="1">
                <a:off x="6126" y="3884"/>
                <a:ext cx="115"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2" name="Rectangle 203"/>
              <p:cNvSpPr>
                <a:spLocks noChangeArrowheads="1"/>
              </p:cNvSpPr>
              <p:nvPr userDrawn="1"/>
            </p:nvSpPr>
            <p:spPr bwMode="auto">
              <a:xfrm flipV="1">
                <a:off x="6242" y="3884"/>
                <a:ext cx="117"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3" name="Rectangle 204"/>
              <p:cNvSpPr>
                <a:spLocks noChangeArrowheads="1"/>
              </p:cNvSpPr>
              <p:nvPr userDrawn="1"/>
            </p:nvSpPr>
            <p:spPr bwMode="auto">
              <a:xfrm flipV="1">
                <a:off x="5893" y="3884"/>
                <a:ext cx="117" cy="115"/>
              </a:xfrm>
              <a:prstGeom prst="rect">
                <a:avLst/>
              </a:prstGeom>
              <a:solidFill>
                <a:srgbClr val="80808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70" name="Group 205"/>
            <p:cNvGrpSpPr>
              <a:grpSpLocks/>
            </p:cNvGrpSpPr>
            <p:nvPr userDrawn="1"/>
          </p:nvGrpSpPr>
          <p:grpSpPr bwMode="auto">
            <a:xfrm>
              <a:off x="5893" y="4026"/>
              <a:ext cx="466" cy="115"/>
              <a:chOff x="5893" y="4026"/>
              <a:chExt cx="466" cy="115"/>
            </a:xfrm>
          </p:grpSpPr>
          <p:sp>
            <p:nvSpPr>
              <p:cNvPr id="2076" name="Rectangle 206"/>
              <p:cNvSpPr>
                <a:spLocks noChangeArrowheads="1"/>
              </p:cNvSpPr>
              <p:nvPr userDrawn="1"/>
            </p:nvSpPr>
            <p:spPr bwMode="auto">
              <a:xfrm flipV="1">
                <a:off x="6010" y="4026"/>
                <a:ext cx="116"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7" name="Rectangle 207"/>
              <p:cNvSpPr>
                <a:spLocks noChangeArrowheads="1"/>
              </p:cNvSpPr>
              <p:nvPr userDrawn="1"/>
            </p:nvSpPr>
            <p:spPr bwMode="auto">
              <a:xfrm flipV="1">
                <a:off x="6126" y="4026"/>
                <a:ext cx="115"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8" name="Rectangle 208"/>
              <p:cNvSpPr>
                <a:spLocks noChangeArrowheads="1"/>
              </p:cNvSpPr>
              <p:nvPr userDrawn="1"/>
            </p:nvSpPr>
            <p:spPr bwMode="auto">
              <a:xfrm flipV="1">
                <a:off x="6242" y="4026"/>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9" name="Rectangle 209"/>
              <p:cNvSpPr>
                <a:spLocks noChangeArrowheads="1"/>
              </p:cNvSpPr>
              <p:nvPr userDrawn="1"/>
            </p:nvSpPr>
            <p:spPr bwMode="auto">
              <a:xfrm flipV="1">
                <a:off x="5893" y="4026"/>
                <a:ext cx="117" cy="115"/>
              </a:xfrm>
              <a:prstGeom prst="rect">
                <a:avLst/>
              </a:prstGeom>
              <a:solidFill>
                <a:srgbClr val="80808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71" name="Group 210"/>
            <p:cNvGrpSpPr>
              <a:grpSpLocks/>
            </p:cNvGrpSpPr>
            <p:nvPr userDrawn="1"/>
          </p:nvGrpSpPr>
          <p:grpSpPr bwMode="auto">
            <a:xfrm>
              <a:off x="5893" y="4167"/>
              <a:ext cx="466" cy="115"/>
              <a:chOff x="5893" y="4167"/>
              <a:chExt cx="466" cy="115"/>
            </a:xfrm>
          </p:grpSpPr>
          <p:sp>
            <p:nvSpPr>
              <p:cNvPr id="2072" name="Rectangle 211"/>
              <p:cNvSpPr>
                <a:spLocks noChangeArrowheads="1"/>
              </p:cNvSpPr>
              <p:nvPr userDrawn="1"/>
            </p:nvSpPr>
            <p:spPr bwMode="auto">
              <a:xfrm flipV="1">
                <a:off x="6010" y="4167"/>
                <a:ext cx="116"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3" name="Rectangle 212"/>
              <p:cNvSpPr>
                <a:spLocks noChangeArrowheads="1"/>
              </p:cNvSpPr>
              <p:nvPr userDrawn="1"/>
            </p:nvSpPr>
            <p:spPr bwMode="auto">
              <a:xfrm flipV="1">
                <a:off x="6126" y="4167"/>
                <a:ext cx="115" cy="115"/>
              </a:xfrm>
              <a:prstGeom prst="rect">
                <a:avLst/>
              </a:prstGeom>
              <a:solidFill>
                <a:srgbClr val="3333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4" name="Rectangle 213"/>
              <p:cNvSpPr>
                <a:spLocks noChangeArrowheads="1"/>
              </p:cNvSpPr>
              <p:nvPr userDrawn="1"/>
            </p:nvSpPr>
            <p:spPr bwMode="auto">
              <a:xfrm flipV="1">
                <a:off x="6242" y="4167"/>
                <a:ext cx="117" cy="115"/>
              </a:xfrm>
              <a:prstGeom prst="rect">
                <a:avLst/>
              </a:prstGeom>
              <a:solidFill>
                <a:srgbClr val="BBE0E3"/>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5" name="Rectangle 214"/>
              <p:cNvSpPr>
                <a:spLocks noChangeArrowheads="1"/>
              </p:cNvSpPr>
              <p:nvPr userDrawn="1"/>
            </p:nvSpPr>
            <p:spPr bwMode="auto">
              <a:xfrm flipV="1">
                <a:off x="5893" y="4167"/>
                <a:ext cx="117" cy="115"/>
              </a:xfrm>
              <a:prstGeom prst="rect">
                <a:avLst/>
              </a:prstGeom>
              <a:solidFill>
                <a:srgbClr val="80808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sp>
        <p:nvSpPr>
          <p:cNvPr id="147" name="Text Box 7"/>
          <p:cNvSpPr txBox="1">
            <a:spLocks noChangeArrowheads="1"/>
          </p:cNvSpPr>
          <p:nvPr/>
        </p:nvSpPr>
        <p:spPr bwMode="auto">
          <a:xfrm>
            <a:off x="4694238" y="2668588"/>
            <a:ext cx="2806700" cy="762000"/>
          </a:xfrm>
          <a:prstGeom prst="rect">
            <a:avLst/>
          </a:prstGeom>
          <a:noFill/>
          <a:ln>
            <a:noFill/>
          </a:ln>
        </p:spPr>
        <p:txBody>
          <a:bodyPr wrap="none" lIns="83448" tIns="41724" rIns="83448" bIns="41724">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400" dirty="0">
                <a:solidFill>
                  <a:srgbClr val="990000"/>
                </a:solidFill>
                <a:latin typeface="FrutigerNext LT Medium"/>
                <a:ea typeface="MS PGothic" pitchFamily="34" charset="-128"/>
              </a:rPr>
              <a:t>Thank you</a:t>
            </a:r>
          </a:p>
        </p:txBody>
      </p:sp>
      <p:sp>
        <p:nvSpPr>
          <p:cNvPr id="2056" name="Text Box 8"/>
          <p:cNvSpPr txBox="1">
            <a:spLocks noChangeArrowheads="1"/>
          </p:cNvSpPr>
          <p:nvPr/>
        </p:nvSpPr>
        <p:spPr bwMode="auto">
          <a:xfrm>
            <a:off x="4687888" y="3430588"/>
            <a:ext cx="2819400" cy="484187"/>
          </a:xfrm>
          <a:prstGeom prst="rect">
            <a:avLst/>
          </a:prstGeom>
          <a:noFill/>
          <a:ln>
            <a:noFill/>
          </a:ln>
        </p:spPr>
        <p:txBody>
          <a:bodyPr wrap="none" lIns="83448" tIns="41724" rIns="83448" bIns="41724">
            <a:spAutoFit/>
          </a:bodyPr>
          <a:lstStyle>
            <a:lvl1pPr defTabSz="835025">
              <a:defRPr>
                <a:solidFill>
                  <a:schemeClr val="tx1"/>
                </a:solidFill>
                <a:latin typeface="Arial" panose="020B0604020202020204" pitchFamily="34" charset="0"/>
                <a:ea typeface="宋体" panose="02010600030101010101" pitchFamily="2" charset="-122"/>
              </a:defRPr>
            </a:lvl1pPr>
            <a:lvl2pPr defTabSz="835025">
              <a:defRPr>
                <a:solidFill>
                  <a:schemeClr val="tx1"/>
                </a:solidFill>
                <a:latin typeface="Arial" panose="020B0604020202020204" pitchFamily="34" charset="0"/>
                <a:ea typeface="宋体" panose="02010600030101010101" pitchFamily="2" charset="-122"/>
              </a:defRPr>
            </a:lvl2pPr>
            <a:lvl3pPr defTabSz="835025">
              <a:defRPr>
                <a:solidFill>
                  <a:schemeClr val="tx1"/>
                </a:solidFill>
                <a:latin typeface="Arial" panose="020B0604020202020204" pitchFamily="34" charset="0"/>
                <a:ea typeface="宋体" panose="02010600030101010101" pitchFamily="2" charset="-122"/>
              </a:defRPr>
            </a:lvl3pPr>
            <a:lvl4pPr defTabSz="835025">
              <a:defRPr>
                <a:solidFill>
                  <a:schemeClr val="tx1"/>
                </a:solidFill>
                <a:latin typeface="Arial" panose="020B0604020202020204" pitchFamily="34" charset="0"/>
                <a:ea typeface="宋体" panose="02010600030101010101" pitchFamily="2" charset="-122"/>
              </a:defRPr>
            </a:lvl4pPr>
            <a:lvl5pPr defTabSz="835025">
              <a:defRPr>
                <a:solidFill>
                  <a:schemeClr val="tx1"/>
                </a:solidFill>
                <a:latin typeface="Arial" panose="020B0604020202020204" pitchFamily="34" charset="0"/>
                <a:ea typeface="宋体" panose="02010600030101010101" pitchFamily="2" charset="-122"/>
              </a:defRPr>
            </a:lvl5pPr>
            <a:lvl6pPr marL="22764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600">
                <a:solidFill>
                  <a:srgbClr val="666666"/>
                </a:solidFill>
                <a:latin typeface="FrutigerNext LT Medium" pitchFamily="34" charset="0"/>
                <a:ea typeface="MS PGothic" panose="020B0600070205080204" pitchFamily="34" charset="-128"/>
              </a:rPr>
              <a:t>www.huawei.com</a:t>
            </a:r>
            <a:endParaRPr lang="en-US" altLang="zh-CN" sz="2600">
              <a:solidFill>
                <a:srgbClr val="990000"/>
              </a:solidFill>
              <a:latin typeface="FrutigerNext LT Medium" pitchFamily="34" charset="0"/>
              <a:ea typeface="MS PGothic" panose="020B0600070205080204" pitchFamily="34" charset="-128"/>
            </a:endParaRPr>
          </a:p>
        </p:txBody>
      </p:sp>
      <p:sp>
        <p:nvSpPr>
          <p:cNvPr id="149" name="TextBox 148"/>
          <p:cNvSpPr txBox="1"/>
          <p:nvPr/>
        </p:nvSpPr>
        <p:spPr>
          <a:xfrm>
            <a:off x="876300" y="4438650"/>
            <a:ext cx="10442575" cy="1130300"/>
          </a:xfrm>
          <a:prstGeom prst="rect">
            <a:avLst/>
          </a:prstGeom>
          <a:noFill/>
        </p:spPr>
        <p:txBody>
          <a:bodyPr>
            <a:spAutoFit/>
          </a:bodyPr>
          <a:lstStyle/>
          <a:p>
            <a:pPr algn="just" eaLnBrk="1" hangingPunct="1">
              <a:defRPr/>
            </a:pPr>
            <a:r>
              <a:rPr lang="en-US" altLang="zh-CN" sz="1350" b="1" dirty="0">
                <a:solidFill>
                  <a:srgbClr val="000000"/>
                </a:solidFill>
                <a:latin typeface="FrutigerNext LT Regular" pitchFamily="34" charset="0"/>
                <a:ea typeface="宋体" charset="-122"/>
              </a:rPr>
              <a:t>Copyright©2011 Huawei Technologies Co., Ltd. All Rights Reserved.</a:t>
            </a:r>
            <a:endParaRPr lang="zh-CN" altLang="zh-CN" sz="1350" dirty="0">
              <a:solidFill>
                <a:srgbClr val="000000"/>
              </a:solidFill>
              <a:latin typeface="FrutigerNext LT Regular" pitchFamily="34" charset="0"/>
              <a:ea typeface="宋体" charset="-122"/>
            </a:endParaRPr>
          </a:p>
          <a:p>
            <a:pPr algn="just" eaLnBrk="1" hangingPunct="1">
              <a:defRPr/>
            </a:pPr>
            <a:r>
              <a:rPr lang="en-US" altLang="zh-CN" sz="1350" dirty="0">
                <a:solidFill>
                  <a:srgbClr val="000000"/>
                </a:solidFill>
                <a:latin typeface="FrutigerNext LT Regular" pitchFamily="34" charset="0"/>
                <a:ea typeface="宋体" charset="-122"/>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50" dirty="0">
              <a:solidFill>
                <a:srgbClr val="000000"/>
              </a:solidFill>
              <a:latin typeface="FrutigerNext LT Regular" pitchFamily="34" charset="0"/>
              <a:ea typeface="宋体" charset="-122"/>
            </a:endParaRPr>
          </a:p>
        </p:txBody>
      </p:sp>
    </p:spTree>
  </p:cSld>
  <p:clrMap bg1="lt1" tx1="dk1" bg2="lt2" tx2="dk2" accent1="accent1" accent2="accent2" accent3="accent3" accent4="accent4" accent5="accent5" accent6="accent6" hlink="hlink" folHlink="folHlink"/>
  <p:transition advClick="0" advTm="8000">
    <p:fade thruBlk="1"/>
  </p:transition>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anose="020B0603040504020204"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3076" name="Group 4"/>
          <p:cNvGrpSpPr>
            <a:grpSpLocks/>
          </p:cNvGrpSpPr>
          <p:nvPr/>
        </p:nvGrpSpPr>
        <p:grpSpPr bwMode="auto">
          <a:xfrm>
            <a:off x="0" y="6289675"/>
            <a:ext cx="12195175" cy="571500"/>
            <a:chOff x="0" y="4489"/>
            <a:chExt cx="6336" cy="408"/>
          </a:xfrm>
        </p:grpSpPr>
        <p:pic>
          <p:nvPicPr>
            <p:cNvPr id="3079" name="Picture 5" descr="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 Box 6"/>
            <p:cNvSpPr txBox="1">
              <a:spLocks noChangeArrowheads="1"/>
            </p:cNvSpPr>
            <p:nvPr userDrawn="1"/>
          </p:nvSpPr>
          <p:spPr bwMode="auto">
            <a:xfrm>
              <a:off x="129" y="4614"/>
              <a:ext cx="1481" cy="203"/>
            </a:xfrm>
            <a:prstGeom prst="rect">
              <a:avLst/>
            </a:prstGeom>
            <a:noFill/>
            <a:ln>
              <a:noFill/>
            </a:ln>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a:solidFill>
                  <a:srgbClr val="000000"/>
                </a:solidFill>
                <a:ea typeface="MS PGothic" panose="020B0600070205080204" pitchFamily="34" charset="-128"/>
              </a:endParaRPr>
            </a:p>
          </p:txBody>
        </p:sp>
        <p:pic>
          <p:nvPicPr>
            <p:cNvPr id="3081" name="Picture 7" descr="8"/>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 name="Rectangle 8"/>
            <p:cNvSpPr>
              <a:spLocks noChangeArrowheads="1"/>
            </p:cNvSpPr>
            <p:nvPr userDrawn="1"/>
          </p:nvSpPr>
          <p:spPr bwMode="auto">
            <a:xfrm>
              <a:off x="3326" y="4614"/>
              <a:ext cx="934" cy="203"/>
            </a:xfrm>
            <a:prstGeom prst="rect">
              <a:avLst/>
            </a:prstGeom>
            <a:noFill/>
            <a:ln>
              <a:noFill/>
            </a:ln>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3077"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solidFill>
                  <a:srgbClr val="000000"/>
                </a:solidFill>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A844494A-F837-4C47-9C9E-1C80DD8327CE}"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28" r:id="rId1"/>
    <p:sldLayoutId id="2147530890" r:id="rId2"/>
    <p:sldLayoutId id="2147530891" r:id="rId3"/>
    <p:sldLayoutId id="2147530892" r:id="rId4"/>
    <p:sldLayoutId id="2147530893" r:id="rId5"/>
    <p:sldLayoutId id="2147530894" r:id="rId6"/>
    <p:sldLayoutId id="2147530895" r:id="rId7"/>
  </p:sldLayoutIdLst>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4100" name="Group 4"/>
          <p:cNvGrpSpPr>
            <a:grpSpLocks/>
          </p:cNvGrpSpPr>
          <p:nvPr/>
        </p:nvGrpSpPr>
        <p:grpSpPr bwMode="auto">
          <a:xfrm>
            <a:off x="0" y="6289675"/>
            <a:ext cx="12195175" cy="571500"/>
            <a:chOff x="0" y="4489"/>
            <a:chExt cx="6336" cy="408"/>
          </a:xfrm>
        </p:grpSpPr>
        <p:pic>
          <p:nvPicPr>
            <p:cNvPr id="4103" name="Picture 5" descr="7"/>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481" cy="203"/>
            </a:xfrm>
            <a:prstGeom prst="rect">
              <a:avLst/>
            </a:prstGeom>
            <a:noFill/>
            <a:ln>
              <a:noFill/>
            </a:ln>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a:solidFill>
                  <a:srgbClr val="000000"/>
                </a:solidFill>
                <a:ea typeface="MS PGothic" panose="020B0600070205080204" pitchFamily="34" charset="-128"/>
              </a:endParaRPr>
            </a:p>
          </p:txBody>
        </p:sp>
        <p:pic>
          <p:nvPicPr>
            <p:cNvPr id="4105" name="Picture 7" descr="8"/>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934" cy="203"/>
            </a:xfrm>
            <a:prstGeom prst="rect">
              <a:avLst/>
            </a:prstGeom>
            <a:noFill/>
            <a:ln>
              <a:noFill/>
            </a:ln>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4101"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solidFill>
                  <a:srgbClr val="000000"/>
                </a:solidFill>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0150D49D-EA88-4ED2-A197-4CF6F4D3A539}"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29" r:id="rId1"/>
    <p:sldLayoutId id="2147530896" r:id="rId2"/>
    <p:sldLayoutId id="2147530897" r:id="rId3"/>
    <p:sldLayoutId id="2147530898" r:id="rId4"/>
    <p:sldLayoutId id="2147530899" r:id="rId5"/>
    <p:sldLayoutId id="2147530900" r:id="rId6"/>
    <p:sldLayoutId id="2147530901" r:id="rId7"/>
    <p:sldLayoutId id="2147530930" r:id="rId8"/>
    <p:sldLayoutId id="2147530931" r:id="rId9"/>
    <p:sldLayoutId id="2147530932" r:id="rId10"/>
  </p:sldLayoutIdLst>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a:t>单击此处编辑母版标题样式</a:t>
            </a:r>
          </a:p>
        </p:txBody>
      </p:sp>
      <p:sp>
        <p:nvSpPr>
          <p:cNvPr id="5123"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5124" name="Group 4"/>
          <p:cNvGrpSpPr>
            <a:grpSpLocks/>
          </p:cNvGrpSpPr>
          <p:nvPr/>
        </p:nvGrpSpPr>
        <p:grpSpPr bwMode="auto">
          <a:xfrm>
            <a:off x="0" y="6289675"/>
            <a:ext cx="12195175" cy="571500"/>
            <a:chOff x="0" y="4489"/>
            <a:chExt cx="6336" cy="408"/>
          </a:xfrm>
        </p:grpSpPr>
        <p:pic>
          <p:nvPicPr>
            <p:cNvPr id="5127" name="Picture 5" descr="7"/>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481" cy="203"/>
            </a:xfrm>
            <a:prstGeom prst="rect">
              <a:avLst/>
            </a:prstGeom>
            <a:noFill/>
            <a:ln>
              <a:noFill/>
            </a:ln>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a:solidFill>
                  <a:srgbClr val="000000"/>
                </a:solidFill>
                <a:ea typeface="MS PGothic" panose="020B0600070205080204" pitchFamily="34" charset="-128"/>
              </a:endParaRPr>
            </a:p>
          </p:txBody>
        </p:sp>
        <p:pic>
          <p:nvPicPr>
            <p:cNvPr id="5129" name="Picture 7" descr="8"/>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934" cy="203"/>
            </a:xfrm>
            <a:prstGeom prst="rect">
              <a:avLst/>
            </a:prstGeom>
            <a:noFill/>
            <a:ln>
              <a:noFill/>
            </a:ln>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5125"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solidFill>
                  <a:srgbClr val="000000"/>
                </a:solidFill>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18F1A59F-B76E-4AAE-84E4-C09365E3DBB2}"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33" r:id="rId1"/>
    <p:sldLayoutId id="2147530902" r:id="rId2"/>
    <p:sldLayoutId id="2147530903" r:id="rId3"/>
    <p:sldLayoutId id="2147530904" r:id="rId4"/>
    <p:sldLayoutId id="2147530905" r:id="rId5"/>
    <p:sldLayoutId id="2147530906" r:id="rId6"/>
  </p:sldLayoutIdLst>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530934" r:id="rId1"/>
    <p:sldLayoutId id="2147530935" r:id="rId2"/>
    <p:sldLayoutId id="2147530936" r:id="rId3"/>
    <p:sldLayoutId id="2147530937" r:id="rId4"/>
    <p:sldLayoutId id="2147530938" r:id="rId5"/>
    <p:sldLayoutId id="2147530939" r:id="rId6"/>
    <p:sldLayoutId id="2147530940" r:id="rId7"/>
    <p:sldLayoutId id="2147530941" r:id="rId8"/>
    <p:sldLayoutId id="2147530942" r:id="rId9"/>
    <p:sldLayoutId id="2147530944" r:id="rId10"/>
    <p:sldLayoutId id="2147530945" r:id="rId11"/>
    <p:sldLayoutId id="2147530946" r:id="rId12"/>
    <p:sldLayoutId id="2147530947" r:id="rId13"/>
    <p:sldLayoutId id="2147530948" r:id="rId14"/>
    <p:sldLayoutId id="2147530949" r:id="rId15"/>
    <p:sldLayoutId id="2147530950" r:id="rId16"/>
    <p:sldLayoutId id="2147530951" r:id="rId17"/>
    <p:sldLayoutId id="2147530952" r:id="rId18"/>
    <p:sldLayoutId id="2147530953" r:id="rId19"/>
  </p:sldLayoutIdLst>
  <p:transition advClick="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75" y="4753504"/>
            <a:ext cx="12229050" cy="2843245"/>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911" tIns="60955" rIns="121911" bIns="60955" numCol="1" rtlCol="0" anchor="t" anchorCtr="0" compatLnSpc="1">
            <a:prstTxWarp prst="textNoShape">
              <a:avLst/>
            </a:prstTxWarp>
          </a:bodyPr>
          <a:lstStyle/>
          <a:p>
            <a:pPr defTabSz="914583" eaLnBrk="1" hangingPunct="1">
              <a:buClr>
                <a:srgbClr val="CC9900"/>
              </a:buClr>
              <a:buFont typeface="Wingdings" pitchFamily="2" charset="2"/>
              <a:buChar char="n"/>
            </a:pPr>
            <a:endParaRPr lang="zh-CN" altLang="en-US" dirty="0">
              <a:solidFill>
                <a:srgbClr val="000000"/>
              </a:solidFill>
              <a:latin typeface="Arial" charset="0"/>
              <a:ea typeface="宋体" charset="-122"/>
            </a:endParaRPr>
          </a:p>
        </p:txBody>
      </p:sp>
      <p:sp>
        <p:nvSpPr>
          <p:cNvPr id="3075" name="Rectangle 13"/>
          <p:cNvSpPr>
            <a:spLocks noGrp="1" noChangeArrowheads="1"/>
          </p:cNvSpPr>
          <p:nvPr>
            <p:ph type="title"/>
          </p:nvPr>
        </p:nvSpPr>
        <p:spPr bwMode="auto">
          <a:xfrm>
            <a:off x="1007797" y="326042"/>
            <a:ext cx="10179584" cy="87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048" rIns="60097" bIns="30048" numCol="1" anchor="ctr" anchorCtr="0" compatLnSpc="1">
            <a:prstTxWarp prst="textNoShape">
              <a:avLst/>
            </a:prstTxWarp>
          </a:bodyPr>
          <a:lstStyle/>
          <a:p>
            <a:pPr lvl="0"/>
            <a:r>
              <a:rPr lang="zh-CN" altLang="en-US" dirty="0"/>
              <a:t>单击此处编辑母版标题样式</a:t>
            </a:r>
          </a:p>
        </p:txBody>
      </p:sp>
      <p:sp>
        <p:nvSpPr>
          <p:cNvPr id="3076" name="Rectangle 68"/>
          <p:cNvSpPr>
            <a:spLocks noGrp="1" noChangeArrowheads="1"/>
          </p:cNvSpPr>
          <p:nvPr>
            <p:ph type="body" idx="1"/>
          </p:nvPr>
        </p:nvSpPr>
        <p:spPr bwMode="auto">
          <a:xfrm>
            <a:off x="1007797" y="1630212"/>
            <a:ext cx="10179584" cy="419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107" tIns="30053" rIns="60107" bIns="30053"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081" name="Rectangle 17"/>
          <p:cNvSpPr>
            <a:spLocks noChangeArrowheads="1"/>
          </p:cNvSpPr>
          <p:nvPr/>
        </p:nvSpPr>
        <p:spPr bwMode="auto">
          <a:xfrm>
            <a:off x="12436541" y="3372655"/>
            <a:ext cx="1225870" cy="40007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91" tIns="60945" rIns="121891" bIns="60945" anchor="ctr">
            <a:spAutoFit/>
          </a:bodyPr>
          <a:lstStyle/>
          <a:p>
            <a:pPr defTabSz="914583" eaLnBrk="1" hangingPunct="1"/>
            <a:endParaRPr lang="zh-CN" altLang="en-US" dirty="0">
              <a:solidFill>
                <a:srgbClr val="000000"/>
              </a:solidFill>
              <a:latin typeface="Calibri" charset="0"/>
              <a:ea typeface="宋体" charset="-122"/>
            </a:endParaRPr>
          </a:p>
        </p:txBody>
      </p:sp>
      <p:grpSp>
        <p:nvGrpSpPr>
          <p:cNvPr id="2" name="Group 18"/>
          <p:cNvGrpSpPr>
            <a:grpSpLocks/>
          </p:cNvGrpSpPr>
          <p:nvPr/>
        </p:nvGrpSpPr>
        <p:grpSpPr bwMode="auto">
          <a:xfrm>
            <a:off x="12550871" y="3728283"/>
            <a:ext cx="986624" cy="182574"/>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3" name="Group 23"/>
          <p:cNvGrpSpPr>
            <a:grpSpLocks/>
          </p:cNvGrpSpPr>
          <p:nvPr/>
        </p:nvGrpSpPr>
        <p:grpSpPr bwMode="auto">
          <a:xfrm>
            <a:off x="12550871" y="3944197"/>
            <a:ext cx="986624" cy="182574"/>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4" name="Group 28"/>
          <p:cNvGrpSpPr>
            <a:grpSpLocks/>
          </p:cNvGrpSpPr>
          <p:nvPr/>
        </p:nvGrpSpPr>
        <p:grpSpPr bwMode="auto">
          <a:xfrm>
            <a:off x="12550871" y="4160111"/>
            <a:ext cx="986624" cy="182574"/>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5" name="Group 33"/>
          <p:cNvGrpSpPr>
            <a:grpSpLocks/>
          </p:cNvGrpSpPr>
          <p:nvPr/>
        </p:nvGrpSpPr>
        <p:grpSpPr bwMode="auto">
          <a:xfrm>
            <a:off x="12550871" y="3512364"/>
            <a:ext cx="986624" cy="188926"/>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6" name="Group 38"/>
          <p:cNvGrpSpPr>
            <a:grpSpLocks/>
          </p:cNvGrpSpPr>
          <p:nvPr/>
        </p:nvGrpSpPr>
        <p:grpSpPr bwMode="auto">
          <a:xfrm>
            <a:off x="12550871" y="4520497"/>
            <a:ext cx="986624" cy="182574"/>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7" name="Group 43"/>
          <p:cNvGrpSpPr>
            <a:grpSpLocks/>
          </p:cNvGrpSpPr>
          <p:nvPr/>
        </p:nvGrpSpPr>
        <p:grpSpPr bwMode="auto">
          <a:xfrm>
            <a:off x="12550871" y="4736411"/>
            <a:ext cx="986624" cy="182574"/>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8" name="Group 48"/>
          <p:cNvGrpSpPr>
            <a:grpSpLocks/>
          </p:cNvGrpSpPr>
          <p:nvPr/>
        </p:nvGrpSpPr>
        <p:grpSpPr bwMode="auto">
          <a:xfrm>
            <a:off x="12550871" y="4952326"/>
            <a:ext cx="986624" cy="182574"/>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9" name="Group 53"/>
          <p:cNvGrpSpPr>
            <a:grpSpLocks/>
          </p:cNvGrpSpPr>
          <p:nvPr/>
        </p:nvGrpSpPr>
        <p:grpSpPr bwMode="auto">
          <a:xfrm>
            <a:off x="12550871" y="5312713"/>
            <a:ext cx="986624" cy="182574"/>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0" name="Group 58"/>
          <p:cNvGrpSpPr>
            <a:grpSpLocks/>
          </p:cNvGrpSpPr>
          <p:nvPr/>
        </p:nvGrpSpPr>
        <p:grpSpPr bwMode="auto">
          <a:xfrm>
            <a:off x="12550871" y="5528627"/>
            <a:ext cx="986624" cy="182574"/>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1" name="Group 63"/>
          <p:cNvGrpSpPr>
            <a:grpSpLocks/>
          </p:cNvGrpSpPr>
          <p:nvPr/>
        </p:nvGrpSpPr>
        <p:grpSpPr bwMode="auto">
          <a:xfrm>
            <a:off x="12550871" y="5744541"/>
            <a:ext cx="986624" cy="182574"/>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2" name="Group 68"/>
          <p:cNvGrpSpPr>
            <a:grpSpLocks/>
          </p:cNvGrpSpPr>
          <p:nvPr/>
        </p:nvGrpSpPr>
        <p:grpSpPr bwMode="auto">
          <a:xfrm>
            <a:off x="12550871" y="6104927"/>
            <a:ext cx="986624" cy="182574"/>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3" name="Group 73"/>
          <p:cNvGrpSpPr>
            <a:grpSpLocks/>
          </p:cNvGrpSpPr>
          <p:nvPr/>
        </p:nvGrpSpPr>
        <p:grpSpPr bwMode="auto">
          <a:xfrm>
            <a:off x="12550871" y="6330368"/>
            <a:ext cx="986624" cy="182574"/>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4" name="Group 78"/>
          <p:cNvGrpSpPr>
            <a:grpSpLocks/>
          </p:cNvGrpSpPr>
          <p:nvPr/>
        </p:nvGrpSpPr>
        <p:grpSpPr bwMode="auto">
          <a:xfrm>
            <a:off x="12550871" y="6554221"/>
            <a:ext cx="986624" cy="182574"/>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sp>
        <p:nvSpPr>
          <p:cNvPr id="3079" name="Rectangle 83"/>
          <p:cNvSpPr>
            <a:spLocks noChangeArrowheads="1"/>
          </p:cNvSpPr>
          <p:nvPr/>
        </p:nvSpPr>
        <p:spPr bwMode="auto">
          <a:xfrm>
            <a:off x="12339149" y="1342279"/>
            <a:ext cx="1590031" cy="187335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823" tIns="53414" rIns="106823" bIns="53414">
            <a:spAutoFit/>
          </a:bodyPr>
          <a:lstStyle/>
          <a:p>
            <a:pPr defTabSz="914583">
              <a:lnSpc>
                <a:spcPct val="120000"/>
              </a:lnSpc>
              <a:spcBef>
                <a:spcPct val="20000"/>
              </a:spcBef>
              <a:buFont typeface="Arial" charset="0"/>
              <a:buNone/>
            </a:pPr>
            <a:r>
              <a:rPr lang="zh-CN" altLang="en-US" sz="1334" dirty="0">
                <a:solidFill>
                  <a:srgbClr val="FFFFFF"/>
                </a:solidFill>
                <a:latin typeface="微软雅黑" pitchFamily="34" charset="-122"/>
                <a:ea typeface="微软雅黑" pitchFamily="34" charset="-122"/>
              </a:rPr>
              <a:t>配色参考方案：</a:t>
            </a:r>
          </a:p>
          <a:p>
            <a:pPr defTabSz="914583">
              <a:lnSpc>
                <a:spcPct val="120000"/>
              </a:lnSpc>
              <a:spcBef>
                <a:spcPct val="20000"/>
              </a:spcBef>
              <a:buFont typeface="Arial" charset="0"/>
              <a:buNone/>
            </a:pPr>
            <a:r>
              <a:rPr lang="zh-CN" altLang="en-US" sz="1334" dirty="0">
                <a:solidFill>
                  <a:srgbClr val="FFFFFF"/>
                </a:solidFill>
                <a:latin typeface="微软雅黑" pitchFamily="34" charset="-122"/>
                <a:ea typeface="微软雅黑" pitchFamily="34" charset="-122"/>
              </a:rPr>
              <a:t>建议同一页面内不超过四种颜色，以下是</a:t>
            </a:r>
            <a:r>
              <a:rPr lang="en-US" altLang="zh-CN" sz="1334" dirty="0">
                <a:solidFill>
                  <a:srgbClr val="FFFFFF"/>
                </a:solidFill>
                <a:latin typeface="微软雅黑" pitchFamily="34" charset="-122"/>
                <a:ea typeface="微软雅黑" pitchFamily="34" charset="-122"/>
              </a:rPr>
              <a:t>13</a:t>
            </a:r>
            <a:r>
              <a:rPr lang="zh-CN" altLang="en-US" sz="1334"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39149" y="8470"/>
            <a:ext cx="1494756" cy="84692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823" tIns="53414" rIns="106823" bIns="53414">
            <a:spAutoFit/>
          </a:bodyPr>
          <a:lstStyle/>
          <a:p>
            <a:pPr defTabSz="914583" eaLnBrk="1" hangingPunct="1">
              <a:lnSpc>
                <a:spcPct val="120000"/>
              </a:lnSpc>
              <a:buClr>
                <a:srgbClr val="777777"/>
              </a:buClr>
              <a:buSzPct val="60000"/>
              <a:buFont typeface="Wingdings" charset="2"/>
              <a:buNone/>
            </a:pPr>
            <a:r>
              <a:rPr lang="zh-CN" altLang="en-US" sz="1334" dirty="0">
                <a:solidFill>
                  <a:srgbClr val="FFFFFF"/>
                </a:solidFill>
                <a:latin typeface="微软雅黑" pitchFamily="34" charset="-122"/>
                <a:ea typeface="微软雅黑" pitchFamily="34" charset="-122"/>
              </a:rPr>
              <a:t>客户或者合作伙伴的标志放在右上角</a:t>
            </a:r>
            <a:r>
              <a:rPr lang="en-US" altLang="zh-CN" sz="1334" dirty="0">
                <a:solidFill>
                  <a:srgbClr val="FFFFFF"/>
                </a:solidFill>
                <a:latin typeface="微软雅黑" pitchFamily="34" charset="-122"/>
                <a:ea typeface="微软雅黑" pitchFamily="34" charset="-122"/>
              </a:rPr>
              <a:t>.</a:t>
            </a:r>
            <a:endParaRPr lang="zh-CN" altLang="en-US" sz="1334" dirty="0">
              <a:solidFill>
                <a:srgbClr val="FFFFFF"/>
              </a:solidFill>
              <a:latin typeface="微软雅黑" pitchFamily="34" charset="-122"/>
              <a:ea typeface="微软雅黑" pitchFamily="34" charset="-122"/>
            </a:endParaRPr>
          </a:p>
        </p:txBody>
      </p:sp>
      <p:pic>
        <p:nvPicPr>
          <p:cNvPr id="81" name="Picture 87" descr="图片3副本"/>
          <p:cNvPicPr>
            <a:picLocks noChangeAspect="1" noChangeArrowheads="1"/>
          </p:cNvPicPr>
          <p:nvPr userDrawn="1"/>
        </p:nvPicPr>
        <p:blipFill>
          <a:blip r:embed="rId6" cstate="screen">
            <a:extLst>
              <a:ext uri="{28A0092B-C50C-407E-A947-70E740481C1C}">
                <a14:useLocalDpi xmlns:a14="http://schemas.microsoft.com/office/drawing/2010/main" val="0"/>
              </a:ext>
            </a:extLst>
          </a:blip>
          <a:srcRect/>
          <a:stretch>
            <a:fillRect/>
          </a:stretch>
        </p:blipFill>
        <p:spPr bwMode="auto">
          <a:xfrm>
            <a:off x="10035051" y="6310781"/>
            <a:ext cx="1747932" cy="4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副标题 2"/>
          <p:cNvSpPr txBox="1">
            <a:spLocks/>
          </p:cNvSpPr>
          <p:nvPr userDrawn="1"/>
        </p:nvSpPr>
        <p:spPr bwMode="auto">
          <a:xfrm>
            <a:off x="3663846" y="6364830"/>
            <a:ext cx="4867483" cy="391673"/>
          </a:xfrm>
          <a:prstGeom prst="rect">
            <a:avLst/>
          </a:prstGeom>
        </p:spPr>
        <p:txBody>
          <a:bodyPr lIns="91461" tIns="45731" rIns="91461" bIns="45731"/>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defTabSz="914583">
              <a:buFontTx/>
              <a:buNone/>
              <a:defRPr/>
            </a:pPr>
            <a:r>
              <a:rPr lang="en-US" altLang="zh-CN" sz="1600" b="0" dirty="0">
                <a:solidFill>
                  <a:srgbClr val="FFFFFF">
                    <a:lumMod val="50000"/>
                  </a:srgbClr>
                </a:solidFill>
              </a:rPr>
              <a:t>Huawei Confidential</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78" y="6297609"/>
            <a:ext cx="2707922" cy="49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Rectangle 10"/>
          <p:cNvSpPr>
            <a:spLocks noChangeArrowheads="1"/>
          </p:cNvSpPr>
          <p:nvPr userDrawn="1"/>
        </p:nvSpPr>
        <p:spPr bwMode="auto">
          <a:xfrm>
            <a:off x="-2604177" y="263180"/>
            <a:ext cx="2460207" cy="60448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815" tIns="53408" rIns="106815" bIns="53408">
            <a:spAutoFit/>
          </a:bodyPr>
          <a:lstStyle/>
          <a:p>
            <a:pPr marL="457098" indent="-457098" algn="r" defTabSz="914583">
              <a:lnSpc>
                <a:spcPct val="125000"/>
              </a:lnSpc>
              <a:spcBef>
                <a:spcPct val="20000"/>
              </a:spcBef>
            </a:pPr>
            <a:r>
              <a:rPr lang="zh-CN" altLang="en-US" sz="1200" dirty="0">
                <a:solidFill>
                  <a:srgbClr val="FFFFFF"/>
                </a:solidFill>
                <a:latin typeface="Calibri" charset="0"/>
                <a:ea typeface="宋体" charset="-122"/>
              </a:rPr>
              <a:t>英文标题</a:t>
            </a:r>
            <a:r>
              <a:rPr lang="en-US" altLang="zh-CN" sz="1200" dirty="0">
                <a:solidFill>
                  <a:srgbClr val="FFFFFF"/>
                </a:solidFill>
                <a:latin typeface="Calibri" charset="0"/>
                <a:ea typeface="宋体" charset="-122"/>
              </a:rPr>
              <a:t>:32-35pt  </a:t>
            </a: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 R153 G0 B0</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内部使用字体 </a:t>
            </a:r>
            <a:r>
              <a:rPr lang="en-US" altLang="zh-CN" sz="1200" dirty="0">
                <a:solidFill>
                  <a:srgbClr val="FFFFFF"/>
                </a:solidFill>
                <a:latin typeface="Calibri" charset="0"/>
                <a:ea typeface="宋体" charset="-122"/>
              </a:rPr>
              <a:t>:</a:t>
            </a:r>
          </a:p>
          <a:p>
            <a:pPr marL="457098" indent="-457098" algn="r" defTabSz="914583">
              <a:lnSpc>
                <a:spcPct val="125000"/>
              </a:lnSpc>
              <a:spcBef>
                <a:spcPct val="20000"/>
              </a:spcBef>
            </a:pPr>
            <a:r>
              <a:rPr lang="en-US" altLang="zh-CN" sz="1200" dirty="0" err="1">
                <a:solidFill>
                  <a:srgbClr val="FFFFFF"/>
                </a:solidFill>
                <a:latin typeface="Calibri" charset="0"/>
                <a:ea typeface="宋体" charset="-122"/>
              </a:rPr>
              <a:t>FrutigerNext</a:t>
            </a:r>
            <a:r>
              <a:rPr lang="en-US" altLang="zh-CN" sz="1200" dirty="0">
                <a:solidFill>
                  <a:srgbClr val="FFFFFF"/>
                </a:solidFill>
                <a:latin typeface="Calibri" charset="0"/>
                <a:ea typeface="宋体" charset="-122"/>
              </a:rPr>
              <a:t> LT Medium</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外部使用字体 </a:t>
            </a:r>
            <a:r>
              <a:rPr lang="en-US" altLang="zh-CN" sz="1200" dirty="0">
                <a:solidFill>
                  <a:srgbClr val="FFFFFF"/>
                </a:solidFill>
                <a:latin typeface="Calibri" charset="0"/>
                <a:ea typeface="宋体" charset="-122"/>
              </a:rPr>
              <a:t>: Arial</a:t>
            </a:r>
          </a:p>
          <a:p>
            <a:pPr marL="457098" indent="-457098" algn="r" defTabSz="914583">
              <a:lnSpc>
                <a:spcPct val="75000"/>
              </a:lnSpc>
              <a:spcBef>
                <a:spcPct val="20000"/>
              </a:spcBef>
            </a:pPr>
            <a:endParaRPr lang="en-US" altLang="zh-CN"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中文标题</a:t>
            </a:r>
            <a:r>
              <a:rPr lang="en-US" altLang="zh-CN" sz="1200" dirty="0">
                <a:solidFill>
                  <a:srgbClr val="FFFFFF"/>
                </a:solidFill>
                <a:latin typeface="Calibri" charset="0"/>
                <a:ea typeface="宋体" charset="-122"/>
              </a:rPr>
              <a:t>:30-32pt  </a:t>
            </a: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 R153 G0 B0</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字体</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黑体</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微软雅黑</a:t>
            </a:r>
          </a:p>
          <a:p>
            <a:pPr marL="457098" indent="-457098" algn="r" defTabSz="914583">
              <a:lnSpc>
                <a:spcPct val="125000"/>
              </a:lnSpc>
              <a:spcBef>
                <a:spcPct val="20000"/>
              </a:spcBef>
            </a:pP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英文正文</a:t>
            </a:r>
            <a:r>
              <a:rPr lang="en-US" altLang="zh-CN" sz="1200" dirty="0">
                <a:solidFill>
                  <a:srgbClr val="FFFFFF"/>
                </a:solidFill>
                <a:latin typeface="Calibri" charset="0"/>
                <a:ea typeface="宋体" charset="-122"/>
              </a:rPr>
              <a:t>:20-22pt</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子目录 </a:t>
            </a:r>
            <a:r>
              <a:rPr lang="en-US" altLang="zh-CN" sz="1200" dirty="0">
                <a:solidFill>
                  <a:srgbClr val="FFFFFF"/>
                </a:solidFill>
                <a:latin typeface="Calibri" charset="0"/>
                <a:ea typeface="宋体" charset="-122"/>
              </a:rPr>
              <a:t>(2-5</a:t>
            </a:r>
            <a:r>
              <a:rPr lang="zh-CN" altLang="en-US" sz="1200" dirty="0">
                <a:solidFill>
                  <a:srgbClr val="FFFFFF"/>
                </a:solidFill>
                <a:latin typeface="Calibri" charset="0"/>
                <a:ea typeface="宋体" charset="-122"/>
              </a:rPr>
              <a:t>级</a:t>
            </a:r>
            <a:r>
              <a:rPr lang="en-US" altLang="zh-CN" sz="1200" dirty="0">
                <a:solidFill>
                  <a:srgbClr val="FFFFFF"/>
                </a:solidFill>
                <a:latin typeface="Calibri" charset="0"/>
                <a:ea typeface="宋体" charset="-122"/>
              </a:rPr>
              <a:t>) :18pt  </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黑色</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内部使用字体 </a:t>
            </a:r>
            <a:r>
              <a:rPr lang="en-US" altLang="zh-CN" sz="1200" dirty="0">
                <a:solidFill>
                  <a:srgbClr val="FFFFFF"/>
                </a:solidFill>
                <a:latin typeface="Calibri" charset="0"/>
                <a:ea typeface="宋体" charset="-122"/>
              </a:rPr>
              <a:t>:</a:t>
            </a:r>
          </a:p>
          <a:p>
            <a:pPr marL="457098" indent="-457098" algn="r" defTabSz="914583">
              <a:lnSpc>
                <a:spcPct val="125000"/>
              </a:lnSpc>
              <a:spcBef>
                <a:spcPct val="20000"/>
              </a:spcBef>
            </a:pPr>
            <a:r>
              <a:rPr lang="en-US" altLang="zh-CN" sz="1200" dirty="0" err="1">
                <a:solidFill>
                  <a:srgbClr val="FFFFFF"/>
                </a:solidFill>
                <a:latin typeface="Calibri" charset="0"/>
                <a:ea typeface="宋体" charset="-122"/>
              </a:rPr>
              <a:t>FrutigerNext</a:t>
            </a:r>
            <a:r>
              <a:rPr lang="en-US" altLang="zh-CN" sz="1200" dirty="0">
                <a:solidFill>
                  <a:srgbClr val="FFFFFF"/>
                </a:solidFill>
                <a:latin typeface="Calibri" charset="0"/>
                <a:ea typeface="宋体" charset="-122"/>
              </a:rPr>
              <a:t> LT Regular</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外部使用字体 </a:t>
            </a:r>
            <a:r>
              <a:rPr lang="en-US" altLang="zh-CN" sz="1200" dirty="0">
                <a:solidFill>
                  <a:srgbClr val="FFFFFF"/>
                </a:solidFill>
                <a:latin typeface="Calibri" charset="0"/>
                <a:ea typeface="宋体" charset="-122"/>
              </a:rPr>
              <a:t>: Arial</a:t>
            </a:r>
          </a:p>
          <a:p>
            <a:pPr marL="457098" indent="-457098" algn="r" defTabSz="914583">
              <a:lnSpc>
                <a:spcPct val="75000"/>
              </a:lnSpc>
              <a:spcBef>
                <a:spcPct val="20000"/>
              </a:spcBef>
            </a:pPr>
            <a:endParaRPr lang="en-US" altLang="zh-CN"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中文正文</a:t>
            </a:r>
            <a:r>
              <a:rPr lang="en-US" altLang="zh-CN" sz="1200" dirty="0">
                <a:solidFill>
                  <a:srgbClr val="FFFFFF"/>
                </a:solidFill>
                <a:latin typeface="Calibri" charset="0"/>
                <a:ea typeface="宋体" charset="-122"/>
              </a:rPr>
              <a:t>:18-20pt</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子目录</a:t>
            </a:r>
            <a:r>
              <a:rPr lang="en-US" altLang="zh-CN" sz="1200" dirty="0">
                <a:solidFill>
                  <a:srgbClr val="FFFFFF"/>
                </a:solidFill>
                <a:latin typeface="Calibri" charset="0"/>
                <a:ea typeface="宋体" charset="-122"/>
              </a:rPr>
              <a:t>(2-5</a:t>
            </a:r>
            <a:r>
              <a:rPr lang="zh-CN" altLang="en-US" sz="1200" dirty="0">
                <a:solidFill>
                  <a:srgbClr val="FFFFFF"/>
                </a:solidFill>
                <a:latin typeface="Calibri" charset="0"/>
                <a:ea typeface="宋体" charset="-122"/>
              </a:rPr>
              <a:t>级</a:t>
            </a:r>
            <a:r>
              <a:rPr lang="en-US" altLang="zh-CN" sz="1200" dirty="0">
                <a:solidFill>
                  <a:srgbClr val="FFFFFF"/>
                </a:solidFill>
                <a:latin typeface="Calibri" charset="0"/>
                <a:ea typeface="宋体" charset="-122"/>
              </a:rPr>
              <a:t>):18pt </a:t>
            </a: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黑色</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字体</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细黑体</a:t>
            </a:r>
            <a:r>
              <a:rPr lang="zh-CN" altLang="en-US" sz="1200" dirty="0">
                <a:solidFill>
                  <a:srgbClr val="FFFFFF"/>
                </a:solidFill>
                <a:latin typeface="Arial" charset="0"/>
                <a:ea typeface="宋体" charset="-122"/>
              </a:rPr>
              <a:t> </a:t>
            </a:r>
          </a:p>
        </p:txBody>
      </p:sp>
    </p:spTree>
    <p:extLst>
      <p:ext uri="{BB962C8B-B14F-4D97-AF65-F5344CB8AC3E}">
        <p14:creationId xmlns:p14="http://schemas.microsoft.com/office/powerpoint/2010/main" val="2289438968"/>
      </p:ext>
    </p:extLst>
  </p:cSld>
  <p:clrMap bg1="lt1" tx1="dk1" bg2="lt2" tx2="dk2" accent1="accent1" accent2="accent2" accent3="accent3" accent4="accent4" accent5="accent5" accent6="accent6" hlink="hlink" folHlink="folHlink"/>
  <p:sldLayoutIdLst>
    <p:sldLayoutId id="2147530958" r:id="rId1"/>
    <p:sldLayoutId id="2147530959" r:id="rId2"/>
    <p:sldLayoutId id="2147530960" r:id="rId3"/>
  </p:sldLayoutIdLst>
  <p:transition advClick="0">
    <p:fade thruBlk="1"/>
  </p:transition>
  <p:txStyles>
    <p:titleStyle>
      <a:lvl1pPr algn="l" rtl="0" eaLnBrk="0" fontAlgn="base" hangingPunct="0">
        <a:spcBef>
          <a:spcPct val="0"/>
        </a:spcBef>
        <a:spcAft>
          <a:spcPct val="0"/>
        </a:spcAft>
        <a:defRPr sz="3201"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5pPr>
      <a:lvl6pPr marL="609525"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6pPr>
      <a:lvl7pPr marL="1219048"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7pPr>
      <a:lvl8pPr marL="1828572"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8pPr>
      <a:lvl9pPr marL="2438096"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9pPr>
    </p:titleStyle>
    <p:bodyStyle>
      <a:lvl1pPr marL="457142" indent="-457142" algn="l" rtl="0" eaLnBrk="0" fontAlgn="base" hangingPunct="0">
        <a:lnSpc>
          <a:spcPct val="140000"/>
        </a:lnSpc>
        <a:spcBef>
          <a:spcPct val="0"/>
        </a:spcBef>
        <a:spcAft>
          <a:spcPct val="0"/>
        </a:spcAft>
        <a:buClr>
          <a:srgbClr val="777777"/>
        </a:buClr>
        <a:buSzPct val="60000"/>
        <a:buFont typeface="Wingdings" charset="2"/>
        <a:buChar char="l"/>
        <a:defRPr sz="2667">
          <a:solidFill>
            <a:schemeClr val="tx1"/>
          </a:solidFill>
          <a:latin typeface="微软雅黑" pitchFamily="34" charset="-122"/>
          <a:ea typeface="微软雅黑" pitchFamily="34" charset="-122"/>
          <a:cs typeface="+mn-cs"/>
        </a:defRPr>
      </a:lvl1pPr>
      <a:lvl2pPr marL="990477" indent="-380952"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810" indent="-304762" algn="l" rtl="0" eaLnBrk="0" fontAlgn="base" hangingPunct="0">
        <a:lnSpc>
          <a:spcPct val="140000"/>
        </a:lnSpc>
        <a:spcBef>
          <a:spcPct val="0"/>
        </a:spcBef>
        <a:spcAft>
          <a:spcPct val="0"/>
        </a:spcAft>
        <a:buSzPct val="50000"/>
        <a:buFont typeface="Wingdings" charset="2"/>
        <a:buChar char="n"/>
        <a:defRPr sz="2134">
          <a:solidFill>
            <a:schemeClr val="tx1"/>
          </a:solidFill>
          <a:latin typeface="微软雅黑" pitchFamily="34" charset="-122"/>
          <a:ea typeface="微软雅黑" pitchFamily="34" charset="-122"/>
          <a:cs typeface="+mn-cs"/>
        </a:defRPr>
      </a:lvl3pPr>
      <a:lvl4pPr marL="2133333" indent="-304762" algn="l" rtl="0" eaLnBrk="0" fontAlgn="base" hangingPunct="0">
        <a:lnSpc>
          <a:spcPct val="140000"/>
        </a:lnSpc>
        <a:spcBef>
          <a:spcPct val="0"/>
        </a:spcBef>
        <a:spcAft>
          <a:spcPct val="0"/>
        </a:spcAft>
        <a:buChar char="–"/>
        <a:defRPr sz="1867">
          <a:solidFill>
            <a:schemeClr val="tx1"/>
          </a:solidFill>
          <a:latin typeface="微软雅黑" pitchFamily="34" charset="-122"/>
          <a:ea typeface="微软雅黑" pitchFamily="34" charset="-122"/>
          <a:cs typeface="+mn-cs"/>
        </a:defRPr>
      </a:lvl4pPr>
      <a:lvl5pPr marL="2742856" indent="-304762" algn="l" rtl="0" eaLnBrk="0" fontAlgn="base" hangingPunct="0">
        <a:lnSpc>
          <a:spcPct val="140000"/>
        </a:lnSpc>
        <a:spcBef>
          <a:spcPct val="0"/>
        </a:spcBef>
        <a:spcAft>
          <a:spcPct val="0"/>
        </a:spcAft>
        <a:buFont typeface="Arial" charset="0"/>
        <a:buChar char="~"/>
        <a:defRPr sz="1600">
          <a:solidFill>
            <a:schemeClr val="tx1"/>
          </a:solidFill>
          <a:latin typeface="微软雅黑" pitchFamily="34" charset="-122"/>
          <a:ea typeface="微软雅黑" pitchFamily="34" charset="-122"/>
          <a:cs typeface="+mn-cs"/>
        </a:defRPr>
      </a:lvl5pPr>
      <a:lvl6pPr marL="3352381"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6pPr>
      <a:lvl7pPr marL="3961904"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7pPr>
      <a:lvl8pPr marL="4571429"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8pPr>
      <a:lvl9pPr marL="5180952"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9pPr>
    </p:bodyStyle>
    <p:otherStyle>
      <a:defPPr>
        <a:defRPr lang="zh-CN"/>
      </a:defPPr>
      <a:lvl1pPr marL="0" algn="l" defTabSz="1219048" rtl="0" eaLnBrk="1" latinLnBrk="0" hangingPunct="1">
        <a:defRPr sz="2400" kern="1200">
          <a:solidFill>
            <a:schemeClr val="tx1"/>
          </a:solidFill>
          <a:latin typeface="+mn-lt"/>
          <a:ea typeface="+mn-ea"/>
          <a:cs typeface="+mn-cs"/>
        </a:defRPr>
      </a:lvl1pPr>
      <a:lvl2pPr marL="609525" algn="l" defTabSz="1219048" rtl="0" eaLnBrk="1" latinLnBrk="0" hangingPunct="1">
        <a:defRPr sz="2400" kern="1200">
          <a:solidFill>
            <a:schemeClr val="tx1"/>
          </a:solidFill>
          <a:latin typeface="+mn-lt"/>
          <a:ea typeface="+mn-ea"/>
          <a:cs typeface="+mn-cs"/>
        </a:defRPr>
      </a:lvl2pPr>
      <a:lvl3pPr marL="1219048" algn="l" defTabSz="1219048" rtl="0" eaLnBrk="1" latinLnBrk="0" hangingPunct="1">
        <a:defRPr sz="2400" kern="1200">
          <a:solidFill>
            <a:schemeClr val="tx1"/>
          </a:solidFill>
          <a:latin typeface="+mn-lt"/>
          <a:ea typeface="+mn-ea"/>
          <a:cs typeface="+mn-cs"/>
        </a:defRPr>
      </a:lvl3pPr>
      <a:lvl4pPr marL="1828572" algn="l" defTabSz="1219048" rtl="0" eaLnBrk="1" latinLnBrk="0" hangingPunct="1">
        <a:defRPr sz="2400" kern="1200">
          <a:solidFill>
            <a:schemeClr val="tx1"/>
          </a:solidFill>
          <a:latin typeface="+mn-lt"/>
          <a:ea typeface="+mn-ea"/>
          <a:cs typeface="+mn-cs"/>
        </a:defRPr>
      </a:lvl4pPr>
      <a:lvl5pPr marL="2438096" algn="l" defTabSz="1219048" rtl="0" eaLnBrk="1" latinLnBrk="0" hangingPunct="1">
        <a:defRPr sz="2400" kern="1200">
          <a:solidFill>
            <a:schemeClr val="tx1"/>
          </a:solidFill>
          <a:latin typeface="+mn-lt"/>
          <a:ea typeface="+mn-ea"/>
          <a:cs typeface="+mn-cs"/>
        </a:defRPr>
      </a:lvl5pPr>
      <a:lvl6pPr marL="3047619" algn="l" defTabSz="1219048" rtl="0" eaLnBrk="1" latinLnBrk="0" hangingPunct="1">
        <a:defRPr sz="2400" kern="1200">
          <a:solidFill>
            <a:schemeClr val="tx1"/>
          </a:solidFill>
          <a:latin typeface="+mn-lt"/>
          <a:ea typeface="+mn-ea"/>
          <a:cs typeface="+mn-cs"/>
        </a:defRPr>
      </a:lvl6pPr>
      <a:lvl7pPr marL="3657142" algn="l" defTabSz="1219048" rtl="0" eaLnBrk="1" latinLnBrk="0" hangingPunct="1">
        <a:defRPr sz="2400" kern="1200">
          <a:solidFill>
            <a:schemeClr val="tx1"/>
          </a:solidFill>
          <a:latin typeface="+mn-lt"/>
          <a:ea typeface="+mn-ea"/>
          <a:cs typeface="+mn-cs"/>
        </a:defRPr>
      </a:lvl7pPr>
      <a:lvl8pPr marL="4266666" algn="l" defTabSz="1219048" rtl="0" eaLnBrk="1" latinLnBrk="0" hangingPunct="1">
        <a:defRPr sz="2400" kern="1200">
          <a:solidFill>
            <a:schemeClr val="tx1"/>
          </a:solidFill>
          <a:latin typeface="+mn-lt"/>
          <a:ea typeface="+mn-ea"/>
          <a:cs typeface="+mn-cs"/>
        </a:defRPr>
      </a:lvl8pPr>
      <a:lvl9pPr marL="4876190" algn="l" defTabSz="1219048"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326" y="6358414"/>
            <a:ext cx="1463276" cy="246278"/>
          </a:xfrm>
          <a:prstGeom prst="rect">
            <a:avLst/>
          </a:prstGeom>
          <a:noFill/>
        </p:spPr>
        <p:txBody>
          <a:bodyPr wrap="square" rtlCol="0">
            <a:spAutoFit/>
          </a:bodyPr>
          <a:lstStyle/>
          <a:p>
            <a:pPr defTabSz="914021" eaLnBrk="1" fontAlgn="auto" hangingPunct="1">
              <a:spcBef>
                <a:spcPts val="0"/>
              </a:spcBef>
              <a:spcAft>
                <a:spcPts val="0"/>
              </a:spcAft>
            </a:pPr>
            <a:r>
              <a:rPr lang="en-US" sz="1000" dirty="0">
                <a:solidFill>
                  <a:srgbClr val="1D1D1B"/>
                </a:solidFill>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037" y="6404288"/>
            <a:ext cx="499664" cy="150331"/>
          </a:xfrm>
          <a:prstGeom prst="rect">
            <a:avLst/>
          </a:prstGeom>
          <a:noFill/>
        </p:spPr>
        <p:txBody>
          <a:bodyPr wrap="square" lIns="0" tIns="0" rIns="0" bIns="0" rtlCol="0">
            <a:spAutoFit/>
          </a:bodyPr>
          <a:lstStyle/>
          <a:p>
            <a:pPr defTabSz="890404" eaLnBrk="1" fontAlgn="auto" hangingPunct="1">
              <a:spcBef>
                <a:spcPts val="0"/>
              </a:spcBef>
              <a:spcAft>
                <a:spcPts val="0"/>
              </a:spcAft>
              <a:defRPr/>
            </a:pPr>
            <a:fld id="{C3837181-38C6-AD4F-B8BA-B444770388BB}" type="slidenum">
              <a:rPr lang="en-US" sz="974">
                <a:solidFill>
                  <a:srgbClr val="1D1D1B"/>
                </a:solidFill>
                <a:cs typeface="Arial" panose="020B0604020202020204" pitchFamily="34" charset="0"/>
              </a:rPr>
              <a:pPr defTabSz="890404" eaLnBrk="1" fontAlgn="auto" hangingPunct="1">
                <a:spcBef>
                  <a:spcPts val="0"/>
                </a:spcBef>
                <a:spcAft>
                  <a:spcPts val="0"/>
                </a:spcAft>
                <a:defRPr/>
              </a:pPr>
              <a:t>‹#›</a:t>
            </a:fld>
            <a:endParaRPr lang="en-US" sz="974" dirty="0">
              <a:solidFill>
                <a:srgbClr val="1D1D1B"/>
              </a:solidFill>
              <a:cs typeface="Arial" panose="020B0604020202020204" pitchFamily="34" charset="0"/>
            </a:endParaRPr>
          </a:p>
        </p:txBody>
      </p:sp>
      <p:grpSp>
        <p:nvGrpSpPr>
          <p:cNvPr id="25" name="组合 24"/>
          <p:cNvGrpSpPr/>
          <p:nvPr userDrawn="1"/>
        </p:nvGrpSpPr>
        <p:grpSpPr>
          <a:xfrm>
            <a:off x="12214687" y="2932616"/>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4672" y="6322594"/>
            <a:ext cx="1268909" cy="277610"/>
          </a:xfrm>
          <a:prstGeom prst="rect">
            <a:avLst/>
          </a:prstGeom>
        </p:spPr>
      </p:pic>
    </p:spTree>
    <p:extLst>
      <p:ext uri="{BB962C8B-B14F-4D97-AF65-F5344CB8AC3E}">
        <p14:creationId xmlns:p14="http://schemas.microsoft.com/office/powerpoint/2010/main" val="3627848808"/>
      </p:ext>
    </p:extLst>
  </p:cSld>
  <p:clrMap bg1="lt1" tx1="dk1" bg2="lt2" tx2="dk2" accent1="accent1" accent2="accent2" accent3="accent3" accent4="accent4" accent5="accent5" accent6="accent6" hlink="hlink" folHlink="folHlink"/>
  <p:sldLayoutIdLst>
    <p:sldLayoutId id="2147530964" r:id="rId1"/>
  </p:sldLayoutIdLst>
  <p:hf hdr="0" ftr="0" dt="0"/>
  <p:txStyles>
    <p:titleStyle>
      <a:lvl1pPr algn="l" defTabSz="1187204"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01" indent="-296801" algn="l" defTabSz="1187204"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04" indent="-296801" algn="l" defTabSz="1187204"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006" indent="-296801" algn="l" defTabSz="1187204"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609"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211"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4813"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416"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018"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5620"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04" rtl="0" eaLnBrk="1" latinLnBrk="0" hangingPunct="1">
        <a:defRPr sz="2337" kern="1200">
          <a:solidFill>
            <a:schemeClr val="tx1"/>
          </a:solidFill>
          <a:latin typeface="+mn-lt"/>
          <a:ea typeface="+mn-ea"/>
          <a:cs typeface="+mn-cs"/>
        </a:defRPr>
      </a:lvl1pPr>
      <a:lvl2pPr marL="593603" algn="l" defTabSz="1187204" rtl="0" eaLnBrk="1" latinLnBrk="0" hangingPunct="1">
        <a:defRPr sz="2337" kern="1200">
          <a:solidFill>
            <a:schemeClr val="tx1"/>
          </a:solidFill>
          <a:latin typeface="+mn-lt"/>
          <a:ea typeface="+mn-ea"/>
          <a:cs typeface="+mn-cs"/>
        </a:defRPr>
      </a:lvl2pPr>
      <a:lvl3pPr marL="1187204" algn="l" defTabSz="1187204" rtl="0" eaLnBrk="1" latinLnBrk="0" hangingPunct="1">
        <a:defRPr sz="2337" kern="1200">
          <a:solidFill>
            <a:schemeClr val="tx1"/>
          </a:solidFill>
          <a:latin typeface="+mn-lt"/>
          <a:ea typeface="+mn-ea"/>
          <a:cs typeface="+mn-cs"/>
        </a:defRPr>
      </a:lvl3pPr>
      <a:lvl4pPr marL="1780808" algn="l" defTabSz="1187204" rtl="0" eaLnBrk="1" latinLnBrk="0" hangingPunct="1">
        <a:defRPr sz="2337" kern="1200">
          <a:solidFill>
            <a:schemeClr val="tx1"/>
          </a:solidFill>
          <a:latin typeface="+mn-lt"/>
          <a:ea typeface="+mn-ea"/>
          <a:cs typeface="+mn-cs"/>
        </a:defRPr>
      </a:lvl4pPr>
      <a:lvl5pPr marL="2374411" algn="l" defTabSz="1187204" rtl="0" eaLnBrk="1" latinLnBrk="0" hangingPunct="1">
        <a:defRPr sz="2337" kern="1200">
          <a:solidFill>
            <a:schemeClr val="tx1"/>
          </a:solidFill>
          <a:latin typeface="+mn-lt"/>
          <a:ea typeface="+mn-ea"/>
          <a:cs typeface="+mn-cs"/>
        </a:defRPr>
      </a:lvl5pPr>
      <a:lvl6pPr marL="2968012" algn="l" defTabSz="1187204" rtl="0" eaLnBrk="1" latinLnBrk="0" hangingPunct="1">
        <a:defRPr sz="2337" kern="1200">
          <a:solidFill>
            <a:schemeClr val="tx1"/>
          </a:solidFill>
          <a:latin typeface="+mn-lt"/>
          <a:ea typeface="+mn-ea"/>
          <a:cs typeface="+mn-cs"/>
        </a:defRPr>
      </a:lvl6pPr>
      <a:lvl7pPr marL="3561615" algn="l" defTabSz="1187204" rtl="0" eaLnBrk="1" latinLnBrk="0" hangingPunct="1">
        <a:defRPr sz="2337" kern="1200">
          <a:solidFill>
            <a:schemeClr val="tx1"/>
          </a:solidFill>
          <a:latin typeface="+mn-lt"/>
          <a:ea typeface="+mn-ea"/>
          <a:cs typeface="+mn-cs"/>
        </a:defRPr>
      </a:lvl7pPr>
      <a:lvl8pPr marL="4155218" algn="l" defTabSz="1187204" rtl="0" eaLnBrk="1" latinLnBrk="0" hangingPunct="1">
        <a:defRPr sz="2337" kern="1200">
          <a:solidFill>
            <a:schemeClr val="tx1"/>
          </a:solidFill>
          <a:latin typeface="+mn-lt"/>
          <a:ea typeface="+mn-ea"/>
          <a:cs typeface="+mn-cs"/>
        </a:defRPr>
      </a:lvl8pPr>
      <a:lvl9pPr marL="4748820" algn="l" defTabSz="1187204"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77107" y="3573810"/>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Cloud Native Application</a:t>
            </a:r>
          </a:p>
          <a:p>
            <a:pPr algn="ctr"/>
            <a:r>
              <a:rPr lang="en-US" altLang="zh-CN" sz="1200" dirty="0">
                <a:solidFill>
                  <a:schemeClr val="tx1"/>
                </a:solidFill>
              </a:rPr>
              <a:t>Consumer</a:t>
            </a:r>
            <a:r>
              <a:rPr lang="zh-CN" altLang="en-US" sz="1200" dirty="0">
                <a:solidFill>
                  <a:schemeClr val="tx1"/>
                </a:solidFill>
              </a:rPr>
              <a:t> </a:t>
            </a:r>
            <a:endParaRPr lang="en-US" altLang="zh-CN" sz="1200" dirty="0">
              <a:solidFill>
                <a:schemeClr val="tx1"/>
              </a:solidFill>
            </a:endParaRPr>
          </a:p>
        </p:txBody>
      </p:sp>
      <p:sp>
        <p:nvSpPr>
          <p:cNvPr id="26" name="矩形 25"/>
          <p:cNvSpPr/>
          <p:nvPr/>
        </p:nvSpPr>
        <p:spPr>
          <a:xfrm>
            <a:off x="5953571" y="3573810"/>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Cloud Native Application</a:t>
            </a:r>
          </a:p>
          <a:p>
            <a:pPr algn="ctr"/>
            <a:r>
              <a:rPr lang="en-US" altLang="zh-CN" sz="1200" dirty="0">
                <a:solidFill>
                  <a:schemeClr val="tx1"/>
                </a:solidFill>
              </a:rPr>
              <a:t>Provider</a:t>
            </a:r>
            <a:r>
              <a:rPr lang="zh-CN" altLang="en-US" sz="1200" dirty="0">
                <a:solidFill>
                  <a:schemeClr val="tx1"/>
                </a:solidFill>
              </a:rPr>
              <a:t> </a:t>
            </a:r>
            <a:endParaRPr lang="en-US" altLang="zh-CN" sz="1200" dirty="0">
              <a:solidFill>
                <a:schemeClr val="tx1"/>
              </a:solidFill>
            </a:endParaRPr>
          </a:p>
        </p:txBody>
      </p:sp>
      <p:sp>
        <p:nvSpPr>
          <p:cNvPr id="27" name="矩形 26"/>
          <p:cNvSpPr/>
          <p:nvPr/>
        </p:nvSpPr>
        <p:spPr>
          <a:xfrm>
            <a:off x="3289275" y="3933850"/>
            <a:ext cx="1224136" cy="430995"/>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200" b="1" dirty="0" err="1">
                <a:solidFill>
                  <a:schemeClr val="tx1"/>
                </a:solidFill>
                <a:effectLst>
                  <a:outerShdw blurRad="38100" dist="38100" dir="2700000" algn="tl">
                    <a:srgbClr val="000000">
                      <a:alpha val="43137"/>
                    </a:srgbClr>
                  </a:outerShdw>
                </a:effectLst>
              </a:rPr>
              <a:t>Sermant</a:t>
            </a:r>
            <a:r>
              <a:rPr lang="en-US" altLang="zh-CN" sz="1200" dirty="0">
                <a:solidFill>
                  <a:schemeClr val="tx1"/>
                </a:solidFill>
              </a:rPr>
              <a:t> </a:t>
            </a:r>
          </a:p>
          <a:p>
            <a:pPr algn="ctr"/>
            <a:r>
              <a:rPr lang="en-US" altLang="zh-CN" sz="1200" dirty="0" err="1">
                <a:solidFill>
                  <a:schemeClr val="tx1"/>
                </a:solidFill>
              </a:rPr>
              <a:t>Javaagent</a:t>
            </a:r>
            <a:endParaRPr lang="zh-CN" altLang="en-US" sz="1200" dirty="0">
              <a:solidFill>
                <a:schemeClr val="tx1"/>
              </a:solidFill>
            </a:endParaRPr>
          </a:p>
        </p:txBody>
      </p:sp>
      <p:sp>
        <p:nvSpPr>
          <p:cNvPr id="29" name="矩形 28"/>
          <p:cNvSpPr/>
          <p:nvPr/>
        </p:nvSpPr>
        <p:spPr>
          <a:xfrm>
            <a:off x="7537747" y="3933849"/>
            <a:ext cx="1224136" cy="430995"/>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200" b="1" dirty="0" err="1">
                <a:solidFill>
                  <a:schemeClr val="tx1"/>
                </a:solidFill>
                <a:effectLst>
                  <a:outerShdw blurRad="38100" dist="38100" dir="2700000" algn="tl">
                    <a:srgbClr val="000000">
                      <a:alpha val="43137"/>
                    </a:srgbClr>
                  </a:outerShdw>
                </a:effectLst>
              </a:rPr>
              <a:t>Sermant</a:t>
            </a:r>
            <a:r>
              <a:rPr lang="en-US" altLang="zh-CN" sz="1200" dirty="0">
                <a:solidFill>
                  <a:schemeClr val="tx1"/>
                </a:solidFill>
              </a:rPr>
              <a:t> </a:t>
            </a:r>
          </a:p>
          <a:p>
            <a:pPr algn="ctr"/>
            <a:r>
              <a:rPr lang="en-US" altLang="zh-CN" sz="1200" dirty="0" err="1">
                <a:solidFill>
                  <a:schemeClr val="tx1"/>
                </a:solidFill>
              </a:rPr>
              <a:t>Javaagent</a:t>
            </a:r>
            <a:endParaRPr lang="zh-CN" altLang="en-US" sz="1200" dirty="0">
              <a:solidFill>
                <a:schemeClr val="tx1"/>
              </a:solidFill>
            </a:endParaRPr>
          </a:p>
        </p:txBody>
      </p:sp>
      <p:sp>
        <p:nvSpPr>
          <p:cNvPr id="30" name="矩形 29"/>
          <p:cNvSpPr/>
          <p:nvPr/>
        </p:nvSpPr>
        <p:spPr>
          <a:xfrm>
            <a:off x="4723382" y="4941962"/>
            <a:ext cx="1740297" cy="504056"/>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chemeClr val="tx1"/>
                </a:solidFill>
                <a:effectLst>
                  <a:outerShdw blurRad="38100" dist="38100" dir="2700000" algn="tl">
                    <a:srgbClr val="000000">
                      <a:alpha val="43137"/>
                    </a:srgbClr>
                  </a:outerShdw>
                </a:effectLst>
              </a:rPr>
              <a:t>Sermant</a:t>
            </a:r>
            <a:r>
              <a:rPr lang="en-US" altLang="zh-CN" sz="1200" dirty="0">
                <a:solidFill>
                  <a:schemeClr val="tx1"/>
                </a:solidFill>
              </a:rPr>
              <a:t> </a:t>
            </a:r>
          </a:p>
          <a:p>
            <a:pPr algn="ctr"/>
            <a:r>
              <a:rPr lang="en-US" altLang="zh-CN" sz="1200" dirty="0">
                <a:solidFill>
                  <a:schemeClr val="tx1"/>
                </a:solidFill>
              </a:rPr>
              <a:t>Backend Service</a:t>
            </a:r>
            <a:endParaRPr lang="zh-CN" altLang="en-US" sz="1200" dirty="0">
              <a:solidFill>
                <a:schemeClr val="tx1"/>
              </a:solidFill>
            </a:endParaRPr>
          </a:p>
        </p:txBody>
      </p:sp>
      <p:sp>
        <p:nvSpPr>
          <p:cNvPr id="31" name="矩形 30"/>
          <p:cNvSpPr/>
          <p:nvPr/>
        </p:nvSpPr>
        <p:spPr>
          <a:xfrm>
            <a:off x="4513411" y="2133650"/>
            <a:ext cx="2376264" cy="50405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Dynamic Configuration Center</a:t>
            </a:r>
          </a:p>
          <a:p>
            <a:pPr algn="ctr"/>
            <a:r>
              <a:rPr lang="en-US" altLang="zh-CN" sz="1200" dirty="0">
                <a:solidFill>
                  <a:schemeClr val="tx1"/>
                </a:solidFill>
              </a:rPr>
              <a:t>(Such as Zookeeper, </a:t>
            </a:r>
            <a:r>
              <a:rPr lang="en-US" altLang="zh-CN" sz="1200" dirty="0" err="1">
                <a:solidFill>
                  <a:schemeClr val="tx1"/>
                </a:solidFill>
              </a:rPr>
              <a:t>Nacos</a:t>
            </a:r>
            <a:r>
              <a:rPr lang="en-US" altLang="zh-CN" sz="1200" dirty="0">
                <a:solidFill>
                  <a:schemeClr val="tx1"/>
                </a:solidFill>
              </a:rPr>
              <a:t> …)</a:t>
            </a:r>
            <a:endParaRPr lang="zh-CN" altLang="en-US" sz="1200" dirty="0">
              <a:solidFill>
                <a:schemeClr val="tx1"/>
              </a:solidFill>
            </a:endParaRPr>
          </a:p>
        </p:txBody>
      </p:sp>
      <p:cxnSp>
        <p:nvCxnSpPr>
          <p:cNvPr id="13" name="直接箭头连接符 12"/>
          <p:cNvCxnSpPr>
            <a:stCxn id="3" idx="3"/>
            <a:endCxn id="26" idx="1"/>
          </p:cNvCxnSpPr>
          <p:nvPr/>
        </p:nvCxnSpPr>
        <p:spPr>
          <a:xfrm>
            <a:off x="3712147" y="3825838"/>
            <a:ext cx="2241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曲线连接符 40"/>
          <p:cNvCxnSpPr/>
          <p:nvPr/>
        </p:nvCxnSpPr>
        <p:spPr>
          <a:xfrm rot="5400000" flipH="1">
            <a:off x="3033185" y="3647199"/>
            <a:ext cx="286979" cy="1156716"/>
          </a:xfrm>
          <a:prstGeom prst="curvedConnector3">
            <a:avLst>
              <a:gd name="adj1" fmla="val -79657"/>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p:cNvCxnSpPr/>
          <p:nvPr/>
        </p:nvCxnSpPr>
        <p:spPr>
          <a:xfrm rot="5400000" flipH="1">
            <a:off x="7216532" y="3606994"/>
            <a:ext cx="286978" cy="1228724"/>
          </a:xfrm>
          <a:prstGeom prst="curvedConnector3">
            <a:avLst>
              <a:gd name="adj1" fmla="val -79658"/>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曲线连接符 49"/>
          <p:cNvCxnSpPr>
            <a:stCxn id="31" idx="1"/>
            <a:endCxn id="27" idx="0"/>
          </p:cNvCxnSpPr>
          <p:nvPr/>
        </p:nvCxnSpPr>
        <p:spPr>
          <a:xfrm rot="10800000" flipV="1">
            <a:off x="3901343" y="2385678"/>
            <a:ext cx="612068" cy="1548172"/>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31" idx="3"/>
            <a:endCxn id="29" idx="0"/>
          </p:cNvCxnSpPr>
          <p:nvPr/>
        </p:nvCxnSpPr>
        <p:spPr>
          <a:xfrm>
            <a:off x="6889675" y="2385678"/>
            <a:ext cx="1260140" cy="1548171"/>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曲线连接符 60"/>
          <p:cNvCxnSpPr>
            <a:stCxn id="27" idx="2"/>
            <a:endCxn id="30" idx="1"/>
          </p:cNvCxnSpPr>
          <p:nvPr/>
        </p:nvCxnSpPr>
        <p:spPr>
          <a:xfrm rot="16200000" flipH="1">
            <a:off x="3897790" y="4368397"/>
            <a:ext cx="829145" cy="822039"/>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p:cNvCxnSpPr>
            <a:stCxn id="29" idx="2"/>
            <a:endCxn id="30" idx="3"/>
          </p:cNvCxnSpPr>
          <p:nvPr/>
        </p:nvCxnSpPr>
        <p:spPr>
          <a:xfrm rot="5400000">
            <a:off x="6892174" y="3936349"/>
            <a:ext cx="829146" cy="1686136"/>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459596" y="3548839"/>
            <a:ext cx="936104" cy="246221"/>
          </a:xfrm>
          <a:prstGeom prst="rect">
            <a:avLst/>
          </a:prstGeom>
          <a:noFill/>
        </p:spPr>
        <p:txBody>
          <a:bodyPr wrap="square" rtlCol="0">
            <a:spAutoFit/>
          </a:bodyPr>
          <a:lstStyle/>
          <a:p>
            <a:r>
              <a:rPr lang="en-US" altLang="zh-CN" sz="1000" dirty="0"/>
              <a:t>service call</a:t>
            </a:r>
            <a:endParaRPr lang="zh-CN" altLang="en-US" sz="1000" dirty="0"/>
          </a:p>
        </p:txBody>
      </p:sp>
      <p:sp>
        <p:nvSpPr>
          <p:cNvPr id="68" name="文本框 67"/>
          <p:cNvSpPr txBox="1"/>
          <p:nvPr/>
        </p:nvSpPr>
        <p:spPr>
          <a:xfrm>
            <a:off x="3311659" y="2643513"/>
            <a:ext cx="1215423" cy="246221"/>
          </a:xfrm>
          <a:prstGeom prst="rect">
            <a:avLst/>
          </a:prstGeom>
          <a:noFill/>
        </p:spPr>
        <p:txBody>
          <a:bodyPr wrap="square" rtlCol="0">
            <a:spAutoFit/>
          </a:bodyPr>
          <a:lstStyle/>
          <a:p>
            <a:r>
              <a:rPr lang="en-US" altLang="zh-CN" sz="1000" dirty="0" err="1"/>
              <a:t>Config</a:t>
            </a:r>
            <a:r>
              <a:rPr lang="en-US" altLang="zh-CN" sz="1000" dirty="0"/>
              <a:t>-push</a:t>
            </a:r>
            <a:endParaRPr lang="zh-CN" altLang="en-US" sz="1000" dirty="0"/>
          </a:p>
        </p:txBody>
      </p:sp>
      <p:sp>
        <p:nvSpPr>
          <p:cNvPr id="70" name="文本框 69"/>
          <p:cNvSpPr txBox="1"/>
          <p:nvPr/>
        </p:nvSpPr>
        <p:spPr>
          <a:xfrm>
            <a:off x="6903346" y="2621553"/>
            <a:ext cx="1215423" cy="246221"/>
          </a:xfrm>
          <a:prstGeom prst="rect">
            <a:avLst/>
          </a:prstGeom>
          <a:noFill/>
        </p:spPr>
        <p:txBody>
          <a:bodyPr wrap="square" rtlCol="0">
            <a:spAutoFit/>
          </a:bodyPr>
          <a:lstStyle/>
          <a:p>
            <a:r>
              <a:rPr lang="en-US" altLang="zh-CN" sz="1000" dirty="0" err="1"/>
              <a:t>Config</a:t>
            </a:r>
            <a:r>
              <a:rPr lang="en-US" altLang="zh-CN" sz="1000" dirty="0"/>
              <a:t>-push</a:t>
            </a:r>
            <a:endParaRPr lang="zh-CN" altLang="en-US" sz="1000" dirty="0"/>
          </a:p>
        </p:txBody>
      </p:sp>
      <p:sp>
        <p:nvSpPr>
          <p:cNvPr id="71" name="文本框 70"/>
          <p:cNvSpPr txBox="1"/>
          <p:nvPr/>
        </p:nvSpPr>
        <p:spPr>
          <a:xfrm>
            <a:off x="2535194" y="4164766"/>
            <a:ext cx="817204" cy="246221"/>
          </a:xfrm>
          <a:prstGeom prst="rect">
            <a:avLst/>
          </a:prstGeom>
          <a:noFill/>
        </p:spPr>
        <p:txBody>
          <a:bodyPr wrap="square" rtlCol="0">
            <a:spAutoFit/>
          </a:bodyPr>
          <a:lstStyle/>
          <a:p>
            <a:r>
              <a:rPr lang="en-US" altLang="zh-CN" sz="1000" dirty="0"/>
              <a:t>Instrument</a:t>
            </a:r>
            <a:endParaRPr lang="zh-CN" altLang="en-US" sz="1000" dirty="0"/>
          </a:p>
        </p:txBody>
      </p:sp>
      <p:sp>
        <p:nvSpPr>
          <p:cNvPr id="72" name="文本框 71"/>
          <p:cNvSpPr txBox="1"/>
          <p:nvPr/>
        </p:nvSpPr>
        <p:spPr>
          <a:xfrm>
            <a:off x="6805109" y="4222045"/>
            <a:ext cx="817204" cy="246221"/>
          </a:xfrm>
          <a:prstGeom prst="rect">
            <a:avLst/>
          </a:prstGeom>
          <a:noFill/>
        </p:spPr>
        <p:txBody>
          <a:bodyPr wrap="square" rtlCol="0">
            <a:spAutoFit/>
          </a:bodyPr>
          <a:lstStyle/>
          <a:p>
            <a:r>
              <a:rPr lang="en-US" altLang="zh-CN" sz="1000" dirty="0"/>
              <a:t>Instrument</a:t>
            </a:r>
            <a:endParaRPr lang="zh-CN" altLang="en-US" sz="1000" dirty="0"/>
          </a:p>
        </p:txBody>
      </p:sp>
      <p:sp>
        <p:nvSpPr>
          <p:cNvPr id="73" name="文本框 72"/>
          <p:cNvSpPr txBox="1"/>
          <p:nvPr/>
        </p:nvSpPr>
        <p:spPr>
          <a:xfrm>
            <a:off x="3352398" y="4813915"/>
            <a:ext cx="911596" cy="400110"/>
          </a:xfrm>
          <a:prstGeom prst="rect">
            <a:avLst/>
          </a:prstGeom>
          <a:noFill/>
        </p:spPr>
        <p:txBody>
          <a:bodyPr wrap="square" rtlCol="0">
            <a:spAutoFit/>
          </a:bodyPr>
          <a:lstStyle/>
          <a:p>
            <a:r>
              <a:rPr lang="en-US" altLang="zh-CN" sz="1000" dirty="0"/>
              <a:t>Heartbeat,</a:t>
            </a:r>
          </a:p>
          <a:p>
            <a:r>
              <a:rPr lang="en-US" altLang="zh-CN" sz="1000" dirty="0"/>
              <a:t>Data upload</a:t>
            </a:r>
          </a:p>
        </p:txBody>
      </p:sp>
      <p:sp>
        <p:nvSpPr>
          <p:cNvPr id="76" name="文本框 75"/>
          <p:cNvSpPr txBox="1"/>
          <p:nvPr/>
        </p:nvSpPr>
        <p:spPr>
          <a:xfrm>
            <a:off x="7511057" y="4869953"/>
            <a:ext cx="911596" cy="400110"/>
          </a:xfrm>
          <a:prstGeom prst="rect">
            <a:avLst/>
          </a:prstGeom>
          <a:noFill/>
        </p:spPr>
        <p:txBody>
          <a:bodyPr wrap="square" rtlCol="0">
            <a:spAutoFit/>
          </a:bodyPr>
          <a:lstStyle/>
          <a:p>
            <a:r>
              <a:rPr lang="en-US" altLang="zh-CN" sz="1000" dirty="0"/>
              <a:t>Heartbeat,</a:t>
            </a:r>
          </a:p>
          <a:p>
            <a:r>
              <a:rPr lang="en-US" altLang="zh-CN" sz="1000" dirty="0"/>
              <a:t>Data upload</a:t>
            </a:r>
          </a:p>
        </p:txBody>
      </p:sp>
    </p:spTree>
    <p:extLst>
      <p:ext uri="{BB962C8B-B14F-4D97-AF65-F5344CB8AC3E}">
        <p14:creationId xmlns:p14="http://schemas.microsoft.com/office/powerpoint/2010/main" val="3952491828"/>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91522" y="2639812"/>
            <a:ext cx="6943297" cy="2734198"/>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200" dirty="0">
                <a:solidFill>
                  <a:schemeClr val="tx1"/>
                </a:solidFill>
              </a:rPr>
              <a:t>基于</a:t>
            </a:r>
            <a:r>
              <a:rPr lang="en-US" altLang="zh-CN" sz="1200" dirty="0" err="1">
                <a:solidFill>
                  <a:schemeClr val="tx1"/>
                </a:solidFill>
              </a:rPr>
              <a:t>Javaagent</a:t>
            </a:r>
            <a:r>
              <a:rPr lang="zh-CN" altLang="en-US" sz="1200" dirty="0">
                <a:solidFill>
                  <a:schemeClr val="tx1"/>
                </a:solidFill>
              </a:rPr>
              <a:t>的 </a:t>
            </a:r>
            <a:r>
              <a:rPr lang="en-US" altLang="zh-CN" sz="1400" b="1" dirty="0" err="1">
                <a:solidFill>
                  <a:schemeClr val="tx1"/>
                </a:solidFill>
              </a:rPr>
              <a:t>Sermant</a:t>
            </a:r>
            <a:r>
              <a:rPr lang="en-US" altLang="zh-CN" sz="1400" dirty="0">
                <a:solidFill>
                  <a:schemeClr val="tx1"/>
                </a:solidFill>
              </a:rPr>
              <a:t> </a:t>
            </a:r>
            <a:r>
              <a:rPr lang="en-US" altLang="zh-CN" sz="1200" dirty="0">
                <a:solidFill>
                  <a:schemeClr val="tx1"/>
                </a:solidFill>
              </a:rPr>
              <a:t> </a:t>
            </a:r>
            <a:r>
              <a:rPr lang="zh-CN" altLang="en-US" sz="1200" dirty="0">
                <a:solidFill>
                  <a:schemeClr val="tx1"/>
                </a:solidFill>
              </a:rPr>
              <a:t>服务治理技术</a:t>
            </a:r>
          </a:p>
        </p:txBody>
      </p:sp>
      <p:sp>
        <p:nvSpPr>
          <p:cNvPr id="3" name="矩形 2"/>
          <p:cNvSpPr/>
          <p:nvPr/>
        </p:nvSpPr>
        <p:spPr>
          <a:xfrm>
            <a:off x="2159154" y="403443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 name="矩形 3"/>
          <p:cNvSpPr/>
          <p:nvPr/>
        </p:nvSpPr>
        <p:spPr>
          <a:xfrm>
            <a:off x="1871122" y="148557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云原生应用 </a:t>
            </a:r>
            <a:endParaRPr lang="en-US" altLang="zh-CN" sz="1200" dirty="0">
              <a:solidFill>
                <a:schemeClr val="tx1"/>
              </a:solidFill>
            </a:endParaRPr>
          </a:p>
          <a:p>
            <a:pPr algn="ctr"/>
            <a:r>
              <a:rPr lang="en-US" altLang="zh-CN" sz="1200" dirty="0">
                <a:solidFill>
                  <a:schemeClr val="tx1"/>
                </a:solidFill>
              </a:rPr>
              <a:t>with </a:t>
            </a:r>
            <a:r>
              <a:rPr lang="en-US" altLang="zh-CN" sz="1200" dirty="0" err="1">
                <a:solidFill>
                  <a:schemeClr val="tx1"/>
                </a:solidFill>
              </a:rPr>
              <a:t>SpringCloud</a:t>
            </a:r>
            <a:endParaRPr lang="zh-CN" altLang="en-US" sz="1200" dirty="0">
              <a:solidFill>
                <a:schemeClr val="tx1"/>
              </a:solidFill>
            </a:endParaRPr>
          </a:p>
        </p:txBody>
      </p:sp>
      <p:sp>
        <p:nvSpPr>
          <p:cNvPr id="5" name="矩形 4"/>
          <p:cNvSpPr/>
          <p:nvPr/>
        </p:nvSpPr>
        <p:spPr>
          <a:xfrm>
            <a:off x="237937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动态配置服务</a:t>
            </a:r>
          </a:p>
        </p:txBody>
      </p:sp>
      <p:sp>
        <p:nvSpPr>
          <p:cNvPr id="6" name="矩形 5"/>
          <p:cNvSpPr/>
          <p:nvPr/>
        </p:nvSpPr>
        <p:spPr>
          <a:xfrm>
            <a:off x="375470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消息发送服务</a:t>
            </a:r>
          </a:p>
        </p:txBody>
      </p:sp>
      <p:sp>
        <p:nvSpPr>
          <p:cNvPr id="7" name="矩形 6"/>
          <p:cNvSpPr/>
          <p:nvPr/>
        </p:nvSpPr>
        <p:spPr>
          <a:xfrm>
            <a:off x="5130030" y="4158675"/>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链路透传服务</a:t>
            </a:r>
          </a:p>
        </p:txBody>
      </p:sp>
      <p:sp>
        <p:nvSpPr>
          <p:cNvPr id="8" name="矩形 7"/>
          <p:cNvSpPr/>
          <p:nvPr/>
        </p:nvSpPr>
        <p:spPr>
          <a:xfrm>
            <a:off x="6505360" y="4158674"/>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心跳服务</a:t>
            </a:r>
          </a:p>
        </p:txBody>
      </p:sp>
      <p:sp>
        <p:nvSpPr>
          <p:cNvPr id="9" name="矩形 8"/>
          <p:cNvSpPr/>
          <p:nvPr/>
        </p:nvSpPr>
        <p:spPr>
          <a:xfrm>
            <a:off x="2168331" y="285547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 name="矩形 9"/>
          <p:cNvSpPr/>
          <p:nvPr/>
        </p:nvSpPr>
        <p:spPr>
          <a:xfrm>
            <a:off x="7833221" y="2997745"/>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a:t>
            </a:r>
            <a:endParaRPr lang="zh-CN" altLang="en-US" sz="1200" b="1" dirty="0">
              <a:solidFill>
                <a:schemeClr val="tx1"/>
              </a:solidFill>
            </a:endParaRPr>
          </a:p>
        </p:txBody>
      </p:sp>
      <p:sp>
        <p:nvSpPr>
          <p:cNvPr id="11" name="矩形 10"/>
          <p:cNvSpPr/>
          <p:nvPr/>
        </p:nvSpPr>
        <p:spPr>
          <a:xfrm>
            <a:off x="4413059" y="3391541"/>
            <a:ext cx="2415906"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服务治理插件层 </a:t>
            </a:r>
            <a:r>
              <a:rPr lang="en-US" altLang="zh-CN" sz="1200" dirty="0">
                <a:solidFill>
                  <a:schemeClr val="tx1"/>
                </a:solidFill>
              </a:rPr>
              <a:t> -- </a:t>
            </a:r>
            <a:r>
              <a:rPr lang="zh-CN" altLang="en-US" sz="1000" dirty="0">
                <a:solidFill>
                  <a:schemeClr val="tx1"/>
                </a:solidFill>
              </a:rPr>
              <a:t>由单独插件提供</a:t>
            </a:r>
          </a:p>
        </p:txBody>
      </p:sp>
      <p:sp>
        <p:nvSpPr>
          <p:cNvPr id="12" name="矩形 11"/>
          <p:cNvSpPr/>
          <p:nvPr/>
        </p:nvSpPr>
        <p:spPr>
          <a:xfrm>
            <a:off x="4369395" y="4570501"/>
            <a:ext cx="2452650"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核心服务框架层 </a:t>
            </a:r>
            <a:r>
              <a:rPr lang="en-US" altLang="zh-CN" sz="1200" dirty="0">
                <a:solidFill>
                  <a:schemeClr val="tx1"/>
                </a:solidFill>
              </a:rPr>
              <a:t>– </a:t>
            </a:r>
            <a:r>
              <a:rPr lang="zh-CN" altLang="en-US" sz="1000" dirty="0">
                <a:solidFill>
                  <a:schemeClr val="tx1"/>
                </a:solidFill>
              </a:rPr>
              <a:t>提供框架公共能力</a:t>
            </a:r>
          </a:p>
        </p:txBody>
      </p:sp>
      <p:sp>
        <p:nvSpPr>
          <p:cNvPr id="13" name="矩形 12"/>
          <p:cNvSpPr/>
          <p:nvPr/>
        </p:nvSpPr>
        <p:spPr>
          <a:xfrm>
            <a:off x="4369395" y="1485578"/>
            <a:ext cx="2001487"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云原生应用 </a:t>
            </a:r>
            <a:endParaRPr lang="en-US" altLang="zh-CN" sz="1200" dirty="0">
              <a:solidFill>
                <a:schemeClr val="tx1"/>
              </a:solidFill>
            </a:endParaRPr>
          </a:p>
          <a:p>
            <a:pPr algn="ctr"/>
            <a:r>
              <a:rPr lang="en-US" altLang="zh-CN" sz="1200" dirty="0">
                <a:solidFill>
                  <a:schemeClr val="tx1"/>
                </a:solidFill>
              </a:rPr>
              <a:t>with </a:t>
            </a:r>
            <a:r>
              <a:rPr lang="en-US" altLang="zh-CN" sz="1200" dirty="0" err="1">
                <a:solidFill>
                  <a:schemeClr val="tx1"/>
                </a:solidFill>
              </a:rPr>
              <a:t>Dubbo</a:t>
            </a:r>
            <a:endParaRPr lang="zh-CN" altLang="en-US" sz="1200" dirty="0">
              <a:solidFill>
                <a:schemeClr val="tx1"/>
              </a:solidFill>
            </a:endParaRPr>
          </a:p>
        </p:txBody>
      </p:sp>
      <p:sp>
        <p:nvSpPr>
          <p:cNvPr id="14" name="矩形 13"/>
          <p:cNvSpPr/>
          <p:nvPr/>
        </p:nvSpPr>
        <p:spPr>
          <a:xfrm>
            <a:off x="6899780" y="149194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云原生应用</a:t>
            </a:r>
            <a:endParaRPr lang="en-US" altLang="zh-CN" sz="1200" dirty="0">
              <a:solidFill>
                <a:schemeClr val="tx1"/>
              </a:solidFill>
            </a:endParaRPr>
          </a:p>
          <a:p>
            <a:pPr algn="ctr"/>
            <a:r>
              <a:rPr lang="en-US" altLang="zh-CN" sz="1200" dirty="0">
                <a:solidFill>
                  <a:schemeClr val="tx1"/>
                </a:solidFill>
              </a:rPr>
              <a:t>with </a:t>
            </a:r>
            <a:r>
              <a:rPr lang="zh-CN" altLang="en-US" sz="1200" dirty="0">
                <a:solidFill>
                  <a:schemeClr val="tx1"/>
                </a:solidFill>
              </a:rPr>
              <a:t>其他微服务框架</a:t>
            </a:r>
          </a:p>
        </p:txBody>
      </p:sp>
      <p:sp>
        <p:nvSpPr>
          <p:cNvPr id="15" name="下箭头 14"/>
          <p:cNvSpPr/>
          <p:nvPr/>
        </p:nvSpPr>
        <p:spPr>
          <a:xfrm flipV="1">
            <a:off x="2730630"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flipV="1">
            <a:off x="5262126" y="2131071"/>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flipV="1">
            <a:off x="7793622"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23005" y="4188888"/>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a:t>
            </a:r>
            <a:endParaRPr lang="zh-CN" altLang="en-US" sz="1200" b="1" dirty="0">
              <a:solidFill>
                <a:schemeClr val="tx1"/>
              </a:solidFill>
            </a:endParaRPr>
          </a:p>
        </p:txBody>
      </p:sp>
      <p:sp>
        <p:nvSpPr>
          <p:cNvPr id="19" name="矩形 18"/>
          <p:cNvSpPr/>
          <p:nvPr/>
        </p:nvSpPr>
        <p:spPr>
          <a:xfrm>
            <a:off x="237937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灰度发布</a:t>
            </a:r>
          </a:p>
        </p:txBody>
      </p:sp>
      <p:sp>
        <p:nvSpPr>
          <p:cNvPr id="20" name="矩形 19"/>
          <p:cNvSpPr/>
          <p:nvPr/>
        </p:nvSpPr>
        <p:spPr>
          <a:xfrm>
            <a:off x="375470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限流降级</a:t>
            </a:r>
          </a:p>
        </p:txBody>
      </p:sp>
      <p:sp>
        <p:nvSpPr>
          <p:cNvPr id="21" name="矩形 20"/>
          <p:cNvSpPr/>
          <p:nvPr/>
        </p:nvSpPr>
        <p:spPr>
          <a:xfrm>
            <a:off x="5130030" y="2997747"/>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链路追踪</a:t>
            </a:r>
          </a:p>
        </p:txBody>
      </p:sp>
      <p:sp>
        <p:nvSpPr>
          <p:cNvPr id="22" name="矩形 21"/>
          <p:cNvSpPr/>
          <p:nvPr/>
        </p:nvSpPr>
        <p:spPr>
          <a:xfrm>
            <a:off x="6505360" y="2997746"/>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流量回放</a:t>
            </a:r>
          </a:p>
        </p:txBody>
      </p:sp>
      <p:sp>
        <p:nvSpPr>
          <p:cNvPr id="23" name="文本框 22"/>
          <p:cNvSpPr txBox="1"/>
          <p:nvPr/>
        </p:nvSpPr>
        <p:spPr>
          <a:xfrm>
            <a:off x="5643836" y="2122465"/>
            <a:ext cx="1564796" cy="400110"/>
          </a:xfrm>
          <a:prstGeom prst="rect">
            <a:avLst/>
          </a:prstGeom>
          <a:noFill/>
        </p:spPr>
        <p:txBody>
          <a:bodyPr wrap="square" rtlCol="0">
            <a:spAutoFit/>
          </a:bodyPr>
          <a:lstStyle/>
          <a:p>
            <a:r>
              <a:rPr lang="zh-CN" altLang="en-US" sz="1000" dirty="0">
                <a:effectLst>
                  <a:outerShdw blurRad="38100" dist="38100" dir="2700000" algn="tl">
                    <a:srgbClr val="000000">
                      <a:alpha val="43137"/>
                    </a:srgbClr>
                  </a:outerShdw>
                </a:effectLst>
              </a:rPr>
              <a:t>无侵入代码修改</a:t>
            </a:r>
            <a:endParaRPr lang="en-US" altLang="zh-CN" sz="1000" dirty="0">
              <a:effectLst>
                <a:outerShdw blurRad="38100" dist="38100" dir="2700000" algn="tl">
                  <a:srgbClr val="000000">
                    <a:alpha val="43137"/>
                  </a:srgbClr>
                </a:outerShdw>
              </a:effectLst>
            </a:endParaRPr>
          </a:p>
          <a:p>
            <a:r>
              <a:rPr lang="zh-CN" altLang="en-US" sz="1000" dirty="0">
                <a:effectLst>
                  <a:outerShdw blurRad="38100" dist="38100" dir="2700000" algn="tl">
                    <a:srgbClr val="000000">
                      <a:alpha val="43137"/>
                    </a:srgbClr>
                  </a:outerShdw>
                </a:effectLst>
              </a:rPr>
              <a:t>动态字节码增强</a:t>
            </a:r>
          </a:p>
        </p:txBody>
      </p:sp>
    </p:spTree>
    <p:extLst>
      <p:ext uri="{BB962C8B-B14F-4D97-AF65-F5344CB8AC3E}">
        <p14:creationId xmlns:p14="http://schemas.microsoft.com/office/powerpoint/2010/main" val="3190649578"/>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91522" y="2639812"/>
            <a:ext cx="6943297" cy="2734198"/>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200" b="1" dirty="0" err="1">
                <a:solidFill>
                  <a:schemeClr val="tx1"/>
                </a:solidFill>
              </a:rPr>
              <a:t>Sermant</a:t>
            </a:r>
            <a:r>
              <a:rPr lang="en-US" altLang="zh-CN" sz="1200" b="1" dirty="0">
                <a:solidFill>
                  <a:schemeClr val="tx1"/>
                </a:solidFill>
              </a:rPr>
              <a:t> for Micro-service Governance based on Java-agent</a:t>
            </a:r>
            <a:endParaRPr lang="zh-CN" altLang="en-US" sz="1200" b="1" dirty="0">
              <a:solidFill>
                <a:schemeClr val="tx1"/>
              </a:solidFill>
            </a:endParaRPr>
          </a:p>
        </p:txBody>
      </p:sp>
      <p:sp>
        <p:nvSpPr>
          <p:cNvPr id="3" name="矩形 2"/>
          <p:cNvSpPr/>
          <p:nvPr/>
        </p:nvSpPr>
        <p:spPr>
          <a:xfrm>
            <a:off x="2159154" y="403443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 name="矩形 3"/>
          <p:cNvSpPr/>
          <p:nvPr/>
        </p:nvSpPr>
        <p:spPr>
          <a:xfrm>
            <a:off x="1871122" y="148557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Cloud Native Application</a:t>
            </a:r>
          </a:p>
          <a:p>
            <a:pPr algn="ctr"/>
            <a:r>
              <a:rPr lang="en-US" altLang="zh-CN" sz="1200" dirty="0">
                <a:solidFill>
                  <a:schemeClr val="tx1"/>
                </a:solidFill>
              </a:rPr>
              <a:t>with </a:t>
            </a:r>
            <a:r>
              <a:rPr lang="en-US" altLang="zh-CN" sz="1200" dirty="0" err="1">
                <a:solidFill>
                  <a:schemeClr val="tx1"/>
                </a:solidFill>
              </a:rPr>
              <a:t>SpringCloud</a:t>
            </a:r>
            <a:endParaRPr lang="zh-CN" altLang="en-US" sz="1200" dirty="0">
              <a:solidFill>
                <a:schemeClr val="tx1"/>
              </a:solidFill>
            </a:endParaRPr>
          </a:p>
        </p:txBody>
      </p:sp>
      <p:sp>
        <p:nvSpPr>
          <p:cNvPr id="5" name="矩形 4"/>
          <p:cNvSpPr/>
          <p:nvPr/>
        </p:nvSpPr>
        <p:spPr>
          <a:xfrm>
            <a:off x="237937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Dynamic Configuration</a:t>
            </a:r>
            <a:endParaRPr lang="zh-CN" altLang="en-US" sz="1200" dirty="0">
              <a:solidFill>
                <a:schemeClr val="tx1"/>
              </a:solidFill>
            </a:endParaRPr>
          </a:p>
        </p:txBody>
      </p:sp>
      <p:sp>
        <p:nvSpPr>
          <p:cNvPr id="6" name="矩形 5"/>
          <p:cNvSpPr/>
          <p:nvPr/>
        </p:nvSpPr>
        <p:spPr>
          <a:xfrm>
            <a:off x="375470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Messaging</a:t>
            </a:r>
            <a:endParaRPr lang="zh-CN" altLang="en-US" sz="1200" dirty="0">
              <a:solidFill>
                <a:schemeClr val="tx1"/>
              </a:solidFill>
            </a:endParaRPr>
          </a:p>
        </p:txBody>
      </p:sp>
      <p:sp>
        <p:nvSpPr>
          <p:cNvPr id="7" name="矩形 6"/>
          <p:cNvSpPr/>
          <p:nvPr/>
        </p:nvSpPr>
        <p:spPr>
          <a:xfrm>
            <a:off x="5130030" y="4158675"/>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Tracing Payload</a:t>
            </a:r>
            <a:endParaRPr lang="zh-CN" altLang="en-US" sz="1200" dirty="0">
              <a:solidFill>
                <a:schemeClr val="tx1"/>
              </a:solidFill>
            </a:endParaRPr>
          </a:p>
        </p:txBody>
      </p:sp>
      <p:sp>
        <p:nvSpPr>
          <p:cNvPr id="8" name="矩形 7"/>
          <p:cNvSpPr/>
          <p:nvPr/>
        </p:nvSpPr>
        <p:spPr>
          <a:xfrm>
            <a:off x="6505360" y="4158674"/>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Heartbeat</a:t>
            </a:r>
            <a:endParaRPr lang="zh-CN" altLang="en-US" sz="1200" dirty="0">
              <a:solidFill>
                <a:schemeClr val="tx1"/>
              </a:solidFill>
            </a:endParaRPr>
          </a:p>
        </p:txBody>
      </p:sp>
      <p:sp>
        <p:nvSpPr>
          <p:cNvPr id="9" name="矩形 8"/>
          <p:cNvSpPr/>
          <p:nvPr/>
        </p:nvSpPr>
        <p:spPr>
          <a:xfrm>
            <a:off x="2168331" y="285547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 name="矩形 9"/>
          <p:cNvSpPr/>
          <p:nvPr/>
        </p:nvSpPr>
        <p:spPr>
          <a:xfrm>
            <a:off x="7833221" y="2997745"/>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a:t>
            </a:r>
            <a:endParaRPr lang="zh-CN" altLang="en-US" sz="1200" b="1" dirty="0">
              <a:solidFill>
                <a:schemeClr val="tx1"/>
              </a:solidFill>
            </a:endParaRPr>
          </a:p>
        </p:txBody>
      </p:sp>
      <p:sp>
        <p:nvSpPr>
          <p:cNvPr id="11" name="矩形 10"/>
          <p:cNvSpPr/>
          <p:nvPr/>
        </p:nvSpPr>
        <p:spPr>
          <a:xfrm>
            <a:off x="4023818" y="3381066"/>
            <a:ext cx="2692640"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Plugin Layer for Service Governance</a:t>
            </a:r>
            <a:endParaRPr lang="zh-CN" altLang="en-US" sz="1000" dirty="0">
              <a:solidFill>
                <a:schemeClr val="tx1"/>
              </a:solidFill>
            </a:endParaRPr>
          </a:p>
        </p:txBody>
      </p:sp>
      <p:sp>
        <p:nvSpPr>
          <p:cNvPr id="12" name="矩形 11"/>
          <p:cNvSpPr/>
          <p:nvPr/>
        </p:nvSpPr>
        <p:spPr>
          <a:xfrm>
            <a:off x="3754700" y="4570501"/>
            <a:ext cx="335099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Framework Layer for </a:t>
            </a:r>
            <a:r>
              <a:rPr lang="en-US" altLang="zh-CN" sz="1200" dirty="0" err="1">
                <a:solidFill>
                  <a:schemeClr val="tx1"/>
                </a:solidFill>
              </a:rPr>
              <a:t>Sermant</a:t>
            </a:r>
            <a:r>
              <a:rPr lang="en-US" altLang="zh-CN" sz="1200" dirty="0">
                <a:solidFill>
                  <a:schemeClr val="tx1"/>
                </a:solidFill>
              </a:rPr>
              <a:t> Core Service</a:t>
            </a:r>
            <a:endParaRPr lang="zh-CN" altLang="en-US" sz="1000" dirty="0">
              <a:solidFill>
                <a:schemeClr val="tx1"/>
              </a:solidFill>
            </a:endParaRPr>
          </a:p>
        </p:txBody>
      </p:sp>
      <p:sp>
        <p:nvSpPr>
          <p:cNvPr id="13" name="矩形 12"/>
          <p:cNvSpPr/>
          <p:nvPr/>
        </p:nvSpPr>
        <p:spPr>
          <a:xfrm>
            <a:off x="4369395" y="1485578"/>
            <a:ext cx="2001487"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Cloud Native Application</a:t>
            </a:r>
          </a:p>
          <a:p>
            <a:pPr algn="ctr"/>
            <a:r>
              <a:rPr lang="en-US" altLang="zh-CN" sz="1200" dirty="0">
                <a:solidFill>
                  <a:schemeClr val="tx1"/>
                </a:solidFill>
              </a:rPr>
              <a:t>with </a:t>
            </a:r>
            <a:r>
              <a:rPr lang="en-US" altLang="zh-CN" sz="1200" dirty="0" err="1">
                <a:solidFill>
                  <a:schemeClr val="tx1"/>
                </a:solidFill>
              </a:rPr>
              <a:t>Dubbo</a:t>
            </a:r>
            <a:endParaRPr lang="zh-CN" altLang="en-US" sz="1200" dirty="0">
              <a:solidFill>
                <a:schemeClr val="tx1"/>
              </a:solidFill>
            </a:endParaRPr>
          </a:p>
        </p:txBody>
      </p:sp>
      <p:sp>
        <p:nvSpPr>
          <p:cNvPr id="14" name="矩形 13"/>
          <p:cNvSpPr/>
          <p:nvPr/>
        </p:nvSpPr>
        <p:spPr>
          <a:xfrm>
            <a:off x="6899780" y="149194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Cloud Native Application</a:t>
            </a:r>
          </a:p>
          <a:p>
            <a:pPr algn="ctr"/>
            <a:r>
              <a:rPr lang="en-US" altLang="zh-CN" sz="1200" dirty="0">
                <a:solidFill>
                  <a:schemeClr val="tx1"/>
                </a:solidFill>
              </a:rPr>
              <a:t>with Other Framework</a:t>
            </a:r>
            <a:endParaRPr lang="zh-CN" altLang="en-US" sz="1200" dirty="0">
              <a:solidFill>
                <a:schemeClr val="tx1"/>
              </a:solidFill>
            </a:endParaRPr>
          </a:p>
        </p:txBody>
      </p:sp>
      <p:sp>
        <p:nvSpPr>
          <p:cNvPr id="15" name="下箭头 14"/>
          <p:cNvSpPr/>
          <p:nvPr/>
        </p:nvSpPr>
        <p:spPr>
          <a:xfrm flipV="1">
            <a:off x="2730630"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flipV="1">
            <a:off x="5262126" y="2131071"/>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flipV="1">
            <a:off x="7793622"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23005" y="4188888"/>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a:t>
            </a:r>
            <a:endParaRPr lang="zh-CN" altLang="en-US" sz="1200" b="1" dirty="0">
              <a:solidFill>
                <a:schemeClr val="tx1"/>
              </a:solidFill>
            </a:endParaRPr>
          </a:p>
        </p:txBody>
      </p:sp>
      <p:sp>
        <p:nvSpPr>
          <p:cNvPr id="19" name="矩形 18"/>
          <p:cNvSpPr/>
          <p:nvPr/>
        </p:nvSpPr>
        <p:spPr>
          <a:xfrm>
            <a:off x="237937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Grayscale </a:t>
            </a:r>
            <a:r>
              <a:rPr lang="en-US" altLang="zh-CN" sz="1200" dirty="0" err="1">
                <a:solidFill>
                  <a:schemeClr val="tx1"/>
                </a:solidFill>
              </a:rPr>
              <a:t>Realease</a:t>
            </a:r>
            <a:endParaRPr lang="zh-CN" altLang="en-US" sz="1200" dirty="0">
              <a:solidFill>
                <a:schemeClr val="tx1"/>
              </a:solidFill>
            </a:endParaRPr>
          </a:p>
        </p:txBody>
      </p:sp>
      <p:sp>
        <p:nvSpPr>
          <p:cNvPr id="20" name="矩形 19"/>
          <p:cNvSpPr/>
          <p:nvPr/>
        </p:nvSpPr>
        <p:spPr>
          <a:xfrm>
            <a:off x="375470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Service Resilience</a:t>
            </a:r>
            <a:endParaRPr lang="zh-CN" altLang="en-US" sz="1200" dirty="0">
              <a:solidFill>
                <a:schemeClr val="tx1"/>
              </a:solidFill>
            </a:endParaRPr>
          </a:p>
        </p:txBody>
      </p:sp>
      <p:sp>
        <p:nvSpPr>
          <p:cNvPr id="21" name="矩形 20"/>
          <p:cNvSpPr/>
          <p:nvPr/>
        </p:nvSpPr>
        <p:spPr>
          <a:xfrm>
            <a:off x="5130030" y="2997747"/>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Distributed Tracing</a:t>
            </a:r>
            <a:endParaRPr lang="zh-CN" altLang="en-US" sz="1200" dirty="0">
              <a:solidFill>
                <a:schemeClr val="tx1"/>
              </a:solidFill>
            </a:endParaRPr>
          </a:p>
        </p:txBody>
      </p:sp>
      <p:sp>
        <p:nvSpPr>
          <p:cNvPr id="22" name="矩形 21"/>
          <p:cNvSpPr/>
          <p:nvPr/>
        </p:nvSpPr>
        <p:spPr>
          <a:xfrm>
            <a:off x="6505360" y="2997746"/>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Stress Testing</a:t>
            </a:r>
            <a:endParaRPr lang="zh-CN" altLang="en-US" sz="1200" dirty="0">
              <a:solidFill>
                <a:schemeClr val="tx1"/>
              </a:solidFill>
            </a:endParaRPr>
          </a:p>
        </p:txBody>
      </p:sp>
      <p:sp>
        <p:nvSpPr>
          <p:cNvPr id="23" name="文本框 22"/>
          <p:cNvSpPr txBox="1"/>
          <p:nvPr/>
        </p:nvSpPr>
        <p:spPr>
          <a:xfrm>
            <a:off x="5643836" y="2122465"/>
            <a:ext cx="1564796" cy="400110"/>
          </a:xfrm>
          <a:prstGeom prst="rect">
            <a:avLst/>
          </a:prstGeom>
          <a:noFill/>
        </p:spPr>
        <p:txBody>
          <a:bodyPr wrap="square" rtlCol="0">
            <a:spAutoFit/>
          </a:bodyPr>
          <a:lstStyle/>
          <a:p>
            <a:r>
              <a:rPr lang="en-US" altLang="zh-CN" sz="1000" dirty="0">
                <a:effectLst>
                  <a:outerShdw blurRad="38100" dist="38100" dir="2700000" algn="tl">
                    <a:srgbClr val="000000">
                      <a:alpha val="43137"/>
                    </a:srgbClr>
                  </a:outerShdw>
                </a:effectLst>
              </a:rPr>
              <a:t>Runtime Binary</a:t>
            </a:r>
          </a:p>
          <a:p>
            <a:r>
              <a:rPr lang="en-US" altLang="zh-CN" sz="1000" dirty="0">
                <a:effectLst>
                  <a:outerShdw blurRad="38100" dist="38100" dir="2700000" algn="tl">
                    <a:srgbClr val="000000">
                      <a:alpha val="43137"/>
                    </a:srgbClr>
                  </a:outerShdw>
                </a:effectLst>
              </a:rPr>
              <a:t>Instrumentation</a:t>
            </a:r>
            <a:endParaRPr lang="zh-CN" altLang="en-US" sz="1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78383428"/>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93331" y="14855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Bootstrap </a:t>
            </a:r>
            <a:r>
              <a:rPr lang="en-US" altLang="zh-CN" sz="1200" dirty="0" err="1">
                <a:solidFill>
                  <a:schemeClr val="tx1"/>
                </a:solidFill>
              </a:rPr>
              <a:t>ClassLoader</a:t>
            </a:r>
            <a:endParaRPr lang="zh-CN" altLang="en-US" sz="1200" dirty="0">
              <a:solidFill>
                <a:schemeClr val="tx1"/>
              </a:solidFill>
            </a:endParaRPr>
          </a:p>
        </p:txBody>
      </p:sp>
      <p:sp>
        <p:nvSpPr>
          <p:cNvPr id="26" name="矩形 25"/>
          <p:cNvSpPr/>
          <p:nvPr/>
        </p:nvSpPr>
        <p:spPr>
          <a:xfrm>
            <a:off x="3786559" y="23856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Extension </a:t>
            </a:r>
            <a:r>
              <a:rPr lang="en-US" altLang="zh-CN" sz="1200" dirty="0" err="1">
                <a:solidFill>
                  <a:schemeClr val="tx1"/>
                </a:solidFill>
              </a:rPr>
              <a:t>ClassLoader</a:t>
            </a:r>
            <a:endParaRPr lang="zh-CN" altLang="en-US" sz="1200" dirty="0">
              <a:solidFill>
                <a:schemeClr val="tx1"/>
              </a:solidFill>
            </a:endParaRPr>
          </a:p>
        </p:txBody>
      </p:sp>
      <p:sp>
        <p:nvSpPr>
          <p:cNvPr id="27" name="矩形 26"/>
          <p:cNvSpPr/>
          <p:nvPr/>
        </p:nvSpPr>
        <p:spPr>
          <a:xfrm>
            <a:off x="3793331" y="32857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Application </a:t>
            </a:r>
            <a:r>
              <a:rPr lang="en-US" altLang="zh-CN" sz="1200" dirty="0" err="1">
                <a:solidFill>
                  <a:schemeClr val="tx1"/>
                </a:solidFill>
              </a:rPr>
              <a:t>ClassLoader</a:t>
            </a:r>
            <a:endParaRPr lang="zh-CN" altLang="en-US" sz="1200" dirty="0">
              <a:solidFill>
                <a:schemeClr val="tx1"/>
              </a:solidFill>
            </a:endParaRPr>
          </a:p>
        </p:txBody>
      </p:sp>
      <p:grpSp>
        <p:nvGrpSpPr>
          <p:cNvPr id="13" name="组合 12"/>
          <p:cNvGrpSpPr/>
          <p:nvPr/>
        </p:nvGrpSpPr>
        <p:grpSpPr>
          <a:xfrm>
            <a:off x="8153929" y="1341561"/>
            <a:ext cx="1616065" cy="492993"/>
            <a:chOff x="6817667" y="1845618"/>
            <a:chExt cx="1872208" cy="648072"/>
          </a:xfrm>
        </p:grpSpPr>
        <p:sp>
          <p:nvSpPr>
            <p:cNvPr id="29" name="矩形 28"/>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核心 类库</a:t>
              </a:r>
            </a:p>
          </p:txBody>
        </p:sp>
        <p:sp>
          <p:nvSpPr>
            <p:cNvPr id="30" name="矩形 29"/>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1" name="组合 30"/>
          <p:cNvGrpSpPr/>
          <p:nvPr/>
        </p:nvGrpSpPr>
        <p:grpSpPr>
          <a:xfrm>
            <a:off x="8134860" y="2316710"/>
            <a:ext cx="1616065" cy="492993"/>
            <a:chOff x="6817667" y="1845618"/>
            <a:chExt cx="1872208" cy="648072"/>
          </a:xfrm>
        </p:grpSpPr>
        <p:sp>
          <p:nvSpPr>
            <p:cNvPr id="32" name="矩形 31"/>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扩展 类库</a:t>
              </a:r>
            </a:p>
          </p:txBody>
        </p:sp>
        <p:sp>
          <p:nvSpPr>
            <p:cNvPr id="33" name="矩形 32"/>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7" name="组合 36"/>
          <p:cNvGrpSpPr/>
          <p:nvPr/>
        </p:nvGrpSpPr>
        <p:grpSpPr>
          <a:xfrm>
            <a:off x="7213737" y="4113869"/>
            <a:ext cx="1204470" cy="342897"/>
            <a:chOff x="6817671" y="1845618"/>
            <a:chExt cx="1872209" cy="648061"/>
          </a:xfrm>
          <a:solidFill>
            <a:srgbClr val="CCFFCC"/>
          </a:solidFill>
        </p:grpSpPr>
        <p:sp>
          <p:nvSpPr>
            <p:cNvPr id="38" name="矩形 37"/>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核心服务接口管理 类库</a:t>
              </a:r>
            </a:p>
          </p:txBody>
        </p:sp>
        <p:sp>
          <p:nvSpPr>
            <p:cNvPr id="39" name="矩形 38"/>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41" name="组合 40"/>
          <p:cNvGrpSpPr/>
          <p:nvPr/>
        </p:nvGrpSpPr>
        <p:grpSpPr>
          <a:xfrm>
            <a:off x="8826441" y="4113869"/>
            <a:ext cx="1080120" cy="342898"/>
            <a:chOff x="6817671" y="1845618"/>
            <a:chExt cx="1872209" cy="648064"/>
          </a:xfrm>
          <a:solidFill>
            <a:srgbClr val="CCFFCC"/>
          </a:solidFill>
        </p:grpSpPr>
        <p:sp>
          <p:nvSpPr>
            <p:cNvPr id="42" name="矩形 41"/>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核心服务 类库</a:t>
              </a:r>
            </a:p>
          </p:txBody>
        </p:sp>
        <p:sp>
          <p:nvSpPr>
            <p:cNvPr id="43" name="矩形 42"/>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sp>
        <p:nvSpPr>
          <p:cNvPr id="48" name="矩形 47"/>
          <p:cNvSpPr/>
          <p:nvPr/>
        </p:nvSpPr>
        <p:spPr>
          <a:xfrm>
            <a:off x="1809238"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Plugin </a:t>
            </a:r>
            <a:r>
              <a:rPr lang="en-US" altLang="zh-CN" sz="1200" dirty="0" err="1">
                <a:solidFill>
                  <a:schemeClr val="tx1"/>
                </a:solidFill>
              </a:rPr>
              <a:t>ClassLoader</a:t>
            </a:r>
            <a:endParaRPr lang="zh-CN" altLang="en-US" sz="1200" dirty="0">
              <a:solidFill>
                <a:schemeClr val="tx1"/>
              </a:solidFill>
            </a:endParaRPr>
          </a:p>
        </p:txBody>
      </p:sp>
      <p:sp>
        <p:nvSpPr>
          <p:cNvPr id="55" name="矩形 54"/>
          <p:cNvSpPr/>
          <p:nvPr/>
        </p:nvSpPr>
        <p:spPr>
          <a:xfrm>
            <a:off x="4883660"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Plugin </a:t>
            </a:r>
            <a:r>
              <a:rPr lang="en-US" altLang="zh-CN" sz="1200" dirty="0" err="1">
                <a:solidFill>
                  <a:schemeClr val="tx1"/>
                </a:solidFill>
              </a:rPr>
              <a:t>ClassLoader</a:t>
            </a:r>
            <a:endParaRPr lang="zh-CN" altLang="en-US" sz="1200" dirty="0">
              <a:solidFill>
                <a:schemeClr val="tx1"/>
              </a:solidFill>
            </a:endParaRPr>
          </a:p>
        </p:txBody>
      </p:sp>
      <p:grpSp>
        <p:nvGrpSpPr>
          <p:cNvPr id="56" name="组合 55"/>
          <p:cNvGrpSpPr/>
          <p:nvPr/>
        </p:nvGrpSpPr>
        <p:grpSpPr>
          <a:xfrm>
            <a:off x="2801788" y="5446018"/>
            <a:ext cx="1080120" cy="342897"/>
            <a:chOff x="6817671" y="1845618"/>
            <a:chExt cx="1872209" cy="648061"/>
          </a:xfrm>
          <a:solidFill>
            <a:srgbClr val="CCFFCC"/>
          </a:solidFill>
        </p:grpSpPr>
        <p:sp>
          <p:nvSpPr>
            <p:cNvPr id="57" name="矩形 56"/>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插件服务 类库</a:t>
              </a:r>
            </a:p>
          </p:txBody>
        </p:sp>
        <p:sp>
          <p:nvSpPr>
            <p:cNvPr id="58" name="矩形 57"/>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59" name="组合 58"/>
          <p:cNvGrpSpPr/>
          <p:nvPr/>
        </p:nvGrpSpPr>
        <p:grpSpPr>
          <a:xfrm>
            <a:off x="5725383" y="5446018"/>
            <a:ext cx="1080120" cy="342897"/>
            <a:chOff x="6817671" y="1845618"/>
            <a:chExt cx="1872209" cy="648061"/>
          </a:xfrm>
          <a:solidFill>
            <a:srgbClr val="CCFFCC"/>
          </a:solidFill>
        </p:grpSpPr>
        <p:sp>
          <p:nvSpPr>
            <p:cNvPr id="60" name="矩形 59"/>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插件服务 类库</a:t>
              </a:r>
            </a:p>
          </p:txBody>
        </p:sp>
        <p:sp>
          <p:nvSpPr>
            <p:cNvPr id="61" name="矩形 60"/>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2" name="组合 61"/>
          <p:cNvGrpSpPr/>
          <p:nvPr/>
        </p:nvGrpSpPr>
        <p:grpSpPr>
          <a:xfrm>
            <a:off x="1373133" y="5446018"/>
            <a:ext cx="1080120" cy="342898"/>
            <a:chOff x="6817671" y="1845618"/>
            <a:chExt cx="1872209" cy="648064"/>
          </a:xfrm>
          <a:solidFill>
            <a:srgbClr val="CCFFCC"/>
          </a:solidFill>
        </p:grpSpPr>
        <p:sp>
          <p:nvSpPr>
            <p:cNvPr id="63" name="矩形 62"/>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插件服务接口和</a:t>
              </a:r>
              <a:r>
                <a:rPr lang="en-US" altLang="zh-CN" sz="1000" dirty="0">
                  <a:solidFill>
                    <a:schemeClr val="tx1"/>
                  </a:solidFill>
                </a:rPr>
                <a:t>Instrument</a:t>
              </a:r>
              <a:r>
                <a:rPr lang="zh-CN" altLang="en-US" sz="1000" dirty="0">
                  <a:solidFill>
                    <a:schemeClr val="tx1"/>
                  </a:solidFill>
                </a:rPr>
                <a:t> 类库</a:t>
              </a:r>
            </a:p>
          </p:txBody>
        </p:sp>
        <p:sp>
          <p:nvSpPr>
            <p:cNvPr id="64" name="矩形 63"/>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5" name="组合 64"/>
          <p:cNvGrpSpPr/>
          <p:nvPr/>
        </p:nvGrpSpPr>
        <p:grpSpPr>
          <a:xfrm>
            <a:off x="4331298" y="5448891"/>
            <a:ext cx="1080120" cy="342897"/>
            <a:chOff x="6817671" y="1845618"/>
            <a:chExt cx="1872209" cy="648061"/>
          </a:xfrm>
          <a:solidFill>
            <a:srgbClr val="CCFFCC"/>
          </a:solidFill>
        </p:grpSpPr>
        <p:sp>
          <p:nvSpPr>
            <p:cNvPr id="66" name="矩形 65"/>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插件服务接口和</a:t>
              </a:r>
              <a:r>
                <a:rPr lang="en-US" altLang="zh-CN" sz="1000" dirty="0">
                  <a:solidFill>
                    <a:schemeClr val="tx1"/>
                  </a:solidFill>
                </a:rPr>
                <a:t>Instrument</a:t>
              </a:r>
              <a:r>
                <a:rPr lang="zh-CN" altLang="en-US" sz="1000" dirty="0">
                  <a:solidFill>
                    <a:schemeClr val="tx1"/>
                  </a:solidFill>
                </a:rPr>
                <a:t> 类库</a:t>
              </a:r>
            </a:p>
          </p:txBody>
        </p:sp>
        <p:sp>
          <p:nvSpPr>
            <p:cNvPr id="67" name="矩形 66"/>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8" name="组合 67"/>
          <p:cNvGrpSpPr/>
          <p:nvPr/>
        </p:nvGrpSpPr>
        <p:grpSpPr>
          <a:xfrm>
            <a:off x="8110710" y="3141761"/>
            <a:ext cx="1616065" cy="492993"/>
            <a:chOff x="6817667" y="1845618"/>
            <a:chExt cx="1872208" cy="648072"/>
          </a:xfrm>
          <a:solidFill>
            <a:srgbClr val="FFFFCC"/>
          </a:solidFill>
        </p:grpSpPr>
        <p:sp>
          <p:nvSpPr>
            <p:cNvPr id="69" name="矩形 68"/>
            <p:cNvSpPr/>
            <p:nvPr/>
          </p:nvSpPr>
          <p:spPr>
            <a:xfrm>
              <a:off x="6817667" y="1964693"/>
              <a:ext cx="1872208" cy="52899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应用 类库</a:t>
              </a:r>
            </a:p>
          </p:txBody>
        </p:sp>
        <p:sp>
          <p:nvSpPr>
            <p:cNvPr id="70" name="矩形 69"/>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cxnSp>
        <p:nvCxnSpPr>
          <p:cNvPr id="72" name="直接箭头连接符 71"/>
          <p:cNvCxnSpPr>
            <a:stCxn id="5" idx="3"/>
            <a:endCxn id="29" idx="1"/>
          </p:cNvCxnSpPr>
          <p:nvPr/>
        </p:nvCxnSpPr>
        <p:spPr>
          <a:xfrm flipV="1">
            <a:off x="6241603" y="1633348"/>
            <a:ext cx="1912326"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26" idx="3"/>
            <a:endCxn id="32" idx="1"/>
          </p:cNvCxnSpPr>
          <p:nvPr/>
        </p:nvCxnSpPr>
        <p:spPr>
          <a:xfrm>
            <a:off x="6234831" y="2560167"/>
            <a:ext cx="1900029" cy="4833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27" idx="3"/>
            <a:endCxn id="69" idx="1"/>
          </p:cNvCxnSpPr>
          <p:nvPr/>
        </p:nvCxnSpPr>
        <p:spPr>
          <a:xfrm flipV="1">
            <a:off x="6241603" y="3433548"/>
            <a:ext cx="1869107"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27" idx="3"/>
            <a:endCxn id="38" idx="0"/>
          </p:cNvCxnSpPr>
          <p:nvPr/>
        </p:nvCxnSpPr>
        <p:spPr>
          <a:xfrm>
            <a:off x="6241603" y="3460267"/>
            <a:ext cx="1574369" cy="71660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27" idx="3"/>
            <a:endCxn id="42" idx="0"/>
          </p:cNvCxnSpPr>
          <p:nvPr/>
        </p:nvCxnSpPr>
        <p:spPr>
          <a:xfrm>
            <a:off x="6241603" y="3460267"/>
            <a:ext cx="3124898" cy="7166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曲线连接符 91"/>
          <p:cNvCxnSpPr>
            <a:stCxn id="27" idx="1"/>
            <a:endCxn id="63" idx="1"/>
          </p:cNvCxnSpPr>
          <p:nvPr/>
        </p:nvCxnSpPr>
        <p:spPr>
          <a:xfrm rot="10800000" flipV="1">
            <a:off x="1373133" y="3460267"/>
            <a:ext cx="2420198" cy="2188700"/>
          </a:xfrm>
          <a:prstGeom prst="curvedConnector3">
            <a:avLst>
              <a:gd name="adj1" fmla="val 109446"/>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p:cNvCxnSpPr>
            <a:stCxn id="27" idx="1"/>
          </p:cNvCxnSpPr>
          <p:nvPr/>
        </p:nvCxnSpPr>
        <p:spPr>
          <a:xfrm rot="10800000" flipH="1" flipV="1">
            <a:off x="3793330" y="3460267"/>
            <a:ext cx="874305" cy="2048750"/>
          </a:xfrm>
          <a:prstGeom prst="curvedConnector4">
            <a:avLst>
              <a:gd name="adj1" fmla="val -26146"/>
              <a:gd name="adj2" fmla="val 5425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48" idx="2"/>
            <a:endCxn id="57" idx="0"/>
          </p:cNvCxnSpPr>
          <p:nvPr/>
        </p:nvCxnSpPr>
        <p:spPr>
          <a:xfrm>
            <a:off x="2673334" y="4478184"/>
            <a:ext cx="668514"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55" idx="2"/>
            <a:endCxn id="60" idx="0"/>
          </p:cNvCxnSpPr>
          <p:nvPr/>
        </p:nvCxnSpPr>
        <p:spPr>
          <a:xfrm>
            <a:off x="5747756" y="4478184"/>
            <a:ext cx="517687"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26" idx="0"/>
            <a:endCxn id="5" idx="2"/>
          </p:cNvCxnSpPr>
          <p:nvPr/>
        </p:nvCxnSpPr>
        <p:spPr>
          <a:xfrm flipV="1">
            <a:off x="5010695" y="18345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27" idx="0"/>
            <a:endCxn id="26" idx="2"/>
          </p:cNvCxnSpPr>
          <p:nvPr/>
        </p:nvCxnSpPr>
        <p:spPr>
          <a:xfrm flipH="1" flipV="1">
            <a:off x="5010695" y="27346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55" idx="0"/>
            <a:endCxn id="27" idx="2"/>
          </p:cNvCxnSpPr>
          <p:nvPr/>
        </p:nvCxnSpPr>
        <p:spPr>
          <a:xfrm flipH="1" flipV="1">
            <a:off x="5017467" y="3634755"/>
            <a:ext cx="730289"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48" idx="0"/>
            <a:endCxn id="27" idx="2"/>
          </p:cNvCxnSpPr>
          <p:nvPr/>
        </p:nvCxnSpPr>
        <p:spPr>
          <a:xfrm flipV="1">
            <a:off x="2673334" y="3634755"/>
            <a:ext cx="2344133"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曲线连接符 130"/>
          <p:cNvCxnSpPr>
            <a:stCxn id="63" idx="0"/>
            <a:endCxn id="38" idx="2"/>
          </p:cNvCxnSpPr>
          <p:nvPr/>
        </p:nvCxnSpPr>
        <p:spPr>
          <a:xfrm rot="5400000" flipH="1" flipV="1">
            <a:off x="4338456" y="2031503"/>
            <a:ext cx="1052252" cy="59027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131"/>
          <p:cNvCxnSpPr>
            <a:stCxn id="66" idx="0"/>
            <a:endCxn id="38" idx="2"/>
          </p:cNvCxnSpPr>
          <p:nvPr/>
        </p:nvCxnSpPr>
        <p:spPr>
          <a:xfrm rot="5400000" flipH="1" flipV="1">
            <a:off x="5816103" y="3512021"/>
            <a:ext cx="1055124" cy="294461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35"/>
          <p:cNvCxnSpPr>
            <a:stCxn id="38" idx="3"/>
            <a:endCxn id="42" idx="1"/>
          </p:cNvCxnSpPr>
          <p:nvPr/>
        </p:nvCxnSpPr>
        <p:spPr>
          <a:xfrm>
            <a:off x="8418207" y="4316817"/>
            <a:ext cx="408234" cy="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曲线连接符 138"/>
          <p:cNvCxnSpPr>
            <a:stCxn id="38" idx="3"/>
            <a:endCxn id="60" idx="3"/>
          </p:cNvCxnSpPr>
          <p:nvPr/>
        </p:nvCxnSpPr>
        <p:spPr>
          <a:xfrm flipH="1">
            <a:off x="6805503" y="4316817"/>
            <a:ext cx="1612704" cy="1332149"/>
          </a:xfrm>
          <a:prstGeom prst="curvedConnector3">
            <a:avLst>
              <a:gd name="adj1" fmla="val -141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曲线连接符 141"/>
          <p:cNvCxnSpPr>
            <a:stCxn id="38" idx="3"/>
            <a:endCxn id="57" idx="2"/>
          </p:cNvCxnSpPr>
          <p:nvPr/>
        </p:nvCxnSpPr>
        <p:spPr>
          <a:xfrm flipH="1">
            <a:off x="3341848" y="4316817"/>
            <a:ext cx="5076359" cy="1472098"/>
          </a:xfrm>
          <a:prstGeom prst="curvedConnector4">
            <a:avLst>
              <a:gd name="adj1" fmla="val -4503"/>
              <a:gd name="adj2" fmla="val 115529"/>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1990741" y="5081737"/>
            <a:ext cx="748871" cy="246221"/>
          </a:xfrm>
          <a:prstGeom prst="rect">
            <a:avLst/>
          </a:prstGeom>
          <a:noFill/>
        </p:spPr>
        <p:txBody>
          <a:bodyPr wrap="square" rtlCol="0">
            <a:spAutoFit/>
          </a:bodyPr>
          <a:lstStyle/>
          <a:p>
            <a:r>
              <a:rPr lang="zh-CN" altLang="en-US" sz="1000" dirty="0">
                <a:effectLst>
                  <a:outerShdw blurRad="38100" dist="38100" dir="2700000" algn="tl">
                    <a:srgbClr val="000000">
                      <a:alpha val="43137"/>
                    </a:srgbClr>
                  </a:outerShdw>
                </a:effectLst>
              </a:rPr>
              <a:t>服务调用</a:t>
            </a:r>
          </a:p>
        </p:txBody>
      </p:sp>
      <p:sp>
        <p:nvSpPr>
          <p:cNvPr id="157" name="文本框 156"/>
          <p:cNvSpPr txBox="1"/>
          <p:nvPr/>
        </p:nvSpPr>
        <p:spPr>
          <a:xfrm>
            <a:off x="5031983" y="5069711"/>
            <a:ext cx="715772" cy="246221"/>
          </a:xfrm>
          <a:prstGeom prst="rect">
            <a:avLst/>
          </a:prstGeom>
          <a:noFill/>
        </p:spPr>
        <p:txBody>
          <a:bodyPr wrap="square" rtlCol="0">
            <a:spAutoFit/>
          </a:bodyPr>
          <a:lstStyle/>
          <a:p>
            <a:r>
              <a:rPr lang="zh-CN" altLang="en-US" sz="1000" dirty="0">
                <a:effectLst>
                  <a:outerShdw blurRad="38100" dist="38100" dir="2700000" algn="tl">
                    <a:srgbClr val="000000">
                      <a:alpha val="43137"/>
                    </a:srgbClr>
                  </a:outerShdw>
                </a:effectLst>
              </a:rPr>
              <a:t>服务调用</a:t>
            </a:r>
          </a:p>
        </p:txBody>
      </p:sp>
      <p:sp>
        <p:nvSpPr>
          <p:cNvPr id="158" name="文本框 157"/>
          <p:cNvSpPr txBox="1"/>
          <p:nvPr/>
        </p:nvSpPr>
        <p:spPr>
          <a:xfrm>
            <a:off x="8331240" y="4706135"/>
            <a:ext cx="744556" cy="246221"/>
          </a:xfrm>
          <a:prstGeom prst="rect">
            <a:avLst/>
          </a:prstGeom>
          <a:noFill/>
        </p:spPr>
        <p:txBody>
          <a:bodyPr wrap="square" rtlCol="0">
            <a:spAutoFit/>
          </a:bodyPr>
          <a:lstStyle/>
          <a:p>
            <a:r>
              <a:rPr lang="zh-CN" altLang="en-US" sz="1000" dirty="0">
                <a:effectLst>
                  <a:outerShdw blurRad="38100" dist="38100" dir="2700000" algn="tl">
                    <a:srgbClr val="000000">
                      <a:alpha val="43137"/>
                    </a:srgbClr>
                  </a:outerShdw>
                </a:effectLst>
              </a:rPr>
              <a:t>服务管理</a:t>
            </a:r>
          </a:p>
        </p:txBody>
      </p:sp>
      <p:sp>
        <p:nvSpPr>
          <p:cNvPr id="159" name="矩形 158"/>
          <p:cNvSpPr/>
          <p:nvPr/>
        </p:nvSpPr>
        <p:spPr>
          <a:xfrm>
            <a:off x="6889675" y="3899551"/>
            <a:ext cx="3600400"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a:solidFill>
                  <a:schemeClr val="tx1"/>
                </a:solidFill>
              </a:rPr>
              <a:t>Framework Core</a:t>
            </a:r>
            <a:r>
              <a:rPr lang="zh-CN" altLang="en-US" sz="1000" b="1" dirty="0">
                <a:solidFill>
                  <a:schemeClr val="tx1"/>
                </a:solidFill>
              </a:rPr>
              <a:t>层</a:t>
            </a:r>
          </a:p>
        </p:txBody>
      </p:sp>
      <p:sp>
        <p:nvSpPr>
          <p:cNvPr id="160" name="矩形 159"/>
          <p:cNvSpPr/>
          <p:nvPr/>
        </p:nvSpPr>
        <p:spPr>
          <a:xfrm>
            <a:off x="1129035" y="5227961"/>
            <a:ext cx="2897685"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sz="1000" b="1" dirty="0">
                <a:solidFill>
                  <a:schemeClr val="tx1"/>
                </a:solidFill>
              </a:rPr>
              <a:t>插件服务</a:t>
            </a:r>
            <a:r>
              <a:rPr lang="en-US" altLang="zh-CN" sz="1000" b="1" dirty="0">
                <a:solidFill>
                  <a:schemeClr val="tx1"/>
                </a:solidFill>
              </a:rPr>
              <a:t>A</a:t>
            </a:r>
            <a:endParaRPr lang="zh-CN" altLang="en-US" sz="1000" b="1" dirty="0">
              <a:solidFill>
                <a:schemeClr val="tx1"/>
              </a:solidFill>
            </a:endParaRPr>
          </a:p>
        </p:txBody>
      </p:sp>
      <p:sp>
        <p:nvSpPr>
          <p:cNvPr id="161" name="矩形 160"/>
          <p:cNvSpPr/>
          <p:nvPr/>
        </p:nvSpPr>
        <p:spPr>
          <a:xfrm>
            <a:off x="4230443" y="5237044"/>
            <a:ext cx="2769903"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sz="1000" b="1" dirty="0">
                <a:solidFill>
                  <a:schemeClr val="tx1"/>
                </a:solidFill>
              </a:rPr>
              <a:t>插件服务</a:t>
            </a:r>
            <a:r>
              <a:rPr lang="en-US" altLang="zh-CN" sz="1000" b="1" dirty="0">
                <a:solidFill>
                  <a:schemeClr val="tx1"/>
                </a:solidFill>
              </a:rPr>
              <a:t>B</a:t>
            </a:r>
            <a:endParaRPr lang="zh-CN" altLang="en-US" sz="1000" b="1" dirty="0">
              <a:solidFill>
                <a:schemeClr val="tx1"/>
              </a:solidFill>
            </a:endParaRPr>
          </a:p>
        </p:txBody>
      </p:sp>
      <p:sp>
        <p:nvSpPr>
          <p:cNvPr id="162" name="矩形 161"/>
          <p:cNvSpPr/>
          <p:nvPr/>
        </p:nvSpPr>
        <p:spPr>
          <a:xfrm>
            <a:off x="1069540" y="1227180"/>
            <a:ext cx="1479395" cy="204961"/>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tx1"/>
                </a:solidFill>
              </a:rPr>
              <a:t>Sermant</a:t>
            </a:r>
            <a:r>
              <a:rPr lang="zh-CN" altLang="en-US" sz="1000" dirty="0">
                <a:solidFill>
                  <a:schemeClr val="tx1"/>
                </a:solidFill>
              </a:rPr>
              <a:t>组件</a:t>
            </a:r>
          </a:p>
        </p:txBody>
      </p:sp>
      <p:cxnSp>
        <p:nvCxnSpPr>
          <p:cNvPr id="163" name="直接箭头连接符 162"/>
          <p:cNvCxnSpPr/>
          <p:nvPr/>
        </p:nvCxnSpPr>
        <p:spPr>
          <a:xfrm flipV="1">
            <a:off x="1069540" y="1759699"/>
            <a:ext cx="1415758" cy="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1468574" y="1536116"/>
            <a:ext cx="617689" cy="246221"/>
          </a:xfrm>
          <a:prstGeom prst="rect">
            <a:avLst/>
          </a:prstGeom>
          <a:noFill/>
        </p:spPr>
        <p:txBody>
          <a:bodyPr wrap="square" rtlCol="0">
            <a:spAutoFit/>
          </a:bodyPr>
          <a:lstStyle/>
          <a:p>
            <a:r>
              <a:rPr lang="zh-CN" altLang="en-US" sz="1000" dirty="0"/>
              <a:t>类加载</a:t>
            </a:r>
          </a:p>
        </p:txBody>
      </p:sp>
      <p:cxnSp>
        <p:nvCxnSpPr>
          <p:cNvPr id="166" name="直接箭头连接符 165"/>
          <p:cNvCxnSpPr/>
          <p:nvPr/>
        </p:nvCxnSpPr>
        <p:spPr>
          <a:xfrm flipV="1">
            <a:off x="1078259" y="2141229"/>
            <a:ext cx="1415758" cy="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1078259" y="1917646"/>
            <a:ext cx="1345858" cy="246221"/>
          </a:xfrm>
          <a:prstGeom prst="rect">
            <a:avLst/>
          </a:prstGeom>
          <a:noFill/>
        </p:spPr>
        <p:txBody>
          <a:bodyPr wrap="square" rtlCol="0">
            <a:spAutoFit/>
          </a:bodyPr>
          <a:lstStyle/>
          <a:p>
            <a:r>
              <a:rPr lang="en-US" altLang="zh-CN" sz="1000" dirty="0"/>
              <a:t>Parent </a:t>
            </a:r>
            <a:r>
              <a:rPr lang="en-US" altLang="zh-CN" sz="1000" dirty="0" err="1"/>
              <a:t>ClassLoader</a:t>
            </a:r>
            <a:endParaRPr lang="zh-CN" altLang="en-US" sz="1000" dirty="0"/>
          </a:p>
        </p:txBody>
      </p:sp>
      <p:cxnSp>
        <p:nvCxnSpPr>
          <p:cNvPr id="168" name="曲线连接符 167"/>
          <p:cNvCxnSpPr/>
          <p:nvPr/>
        </p:nvCxnSpPr>
        <p:spPr>
          <a:xfrm flipV="1">
            <a:off x="1090354" y="2573950"/>
            <a:ext cx="1381125" cy="47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3" name="文本框 172"/>
          <p:cNvSpPr txBox="1"/>
          <p:nvPr/>
        </p:nvSpPr>
        <p:spPr>
          <a:xfrm>
            <a:off x="1442343" y="2328036"/>
            <a:ext cx="820950" cy="246221"/>
          </a:xfrm>
          <a:prstGeom prst="rect">
            <a:avLst/>
          </a:prstGeom>
          <a:noFill/>
        </p:spPr>
        <p:txBody>
          <a:bodyPr wrap="square" rtlCol="0">
            <a:spAutoFit/>
          </a:bodyPr>
          <a:lstStyle/>
          <a:p>
            <a:r>
              <a:rPr lang="zh-CN" altLang="en-US" sz="1000" dirty="0"/>
              <a:t>服务依赖</a:t>
            </a:r>
          </a:p>
        </p:txBody>
      </p:sp>
      <p:sp>
        <p:nvSpPr>
          <p:cNvPr id="174" name="矩形标注 173"/>
          <p:cNvSpPr/>
          <p:nvPr/>
        </p:nvSpPr>
        <p:spPr>
          <a:xfrm>
            <a:off x="8958268" y="4844079"/>
            <a:ext cx="1171768" cy="411103"/>
          </a:xfrm>
          <a:prstGeom prst="wedgeRectCallout">
            <a:avLst>
              <a:gd name="adj1" fmla="val -34487"/>
              <a:gd name="adj2" fmla="val -108100"/>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Shade</a:t>
            </a:r>
            <a:r>
              <a:rPr lang="zh-CN" altLang="en-US" sz="1000" dirty="0">
                <a:solidFill>
                  <a:schemeClr val="tx1"/>
                </a:solidFill>
              </a:rPr>
              <a:t>插件隔离三方依赖</a:t>
            </a:r>
          </a:p>
        </p:txBody>
      </p:sp>
      <p:sp>
        <p:nvSpPr>
          <p:cNvPr id="175" name="矩形标注 174"/>
          <p:cNvSpPr/>
          <p:nvPr/>
        </p:nvSpPr>
        <p:spPr>
          <a:xfrm>
            <a:off x="7951957" y="5774221"/>
            <a:ext cx="1215412" cy="411103"/>
          </a:xfrm>
          <a:prstGeom prst="wedgeRectCallout">
            <a:avLst>
              <a:gd name="adj1" fmla="val -135154"/>
              <a:gd name="adj2" fmla="val -59444"/>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tx1"/>
                </a:solidFill>
              </a:rPr>
              <a:t>ClassLoader</a:t>
            </a:r>
            <a:r>
              <a:rPr lang="zh-CN" altLang="en-US" sz="1000" dirty="0">
                <a:solidFill>
                  <a:schemeClr val="tx1"/>
                </a:solidFill>
              </a:rPr>
              <a:t>机制隔离三方依赖</a:t>
            </a:r>
          </a:p>
        </p:txBody>
      </p:sp>
    </p:spTree>
    <p:extLst>
      <p:ext uri="{BB962C8B-B14F-4D97-AF65-F5344CB8AC3E}">
        <p14:creationId xmlns:p14="http://schemas.microsoft.com/office/powerpoint/2010/main" val="1017719184"/>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93331" y="14855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Bootstrap </a:t>
            </a:r>
            <a:r>
              <a:rPr lang="en-US" altLang="zh-CN" sz="1200" dirty="0" err="1">
                <a:solidFill>
                  <a:schemeClr val="tx1"/>
                </a:solidFill>
              </a:rPr>
              <a:t>ClassLoader</a:t>
            </a:r>
            <a:endParaRPr lang="zh-CN" altLang="en-US" sz="1200" dirty="0">
              <a:solidFill>
                <a:schemeClr val="tx1"/>
              </a:solidFill>
            </a:endParaRPr>
          </a:p>
        </p:txBody>
      </p:sp>
      <p:sp>
        <p:nvSpPr>
          <p:cNvPr id="26" name="矩形 25"/>
          <p:cNvSpPr/>
          <p:nvPr/>
        </p:nvSpPr>
        <p:spPr>
          <a:xfrm>
            <a:off x="3786559" y="23856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Extension </a:t>
            </a:r>
            <a:r>
              <a:rPr lang="en-US" altLang="zh-CN" sz="1200" dirty="0" err="1">
                <a:solidFill>
                  <a:schemeClr val="tx1"/>
                </a:solidFill>
              </a:rPr>
              <a:t>ClassLoader</a:t>
            </a:r>
            <a:endParaRPr lang="zh-CN" altLang="en-US" sz="1200" dirty="0">
              <a:solidFill>
                <a:schemeClr val="tx1"/>
              </a:solidFill>
            </a:endParaRPr>
          </a:p>
        </p:txBody>
      </p:sp>
      <p:sp>
        <p:nvSpPr>
          <p:cNvPr id="27" name="矩形 26"/>
          <p:cNvSpPr/>
          <p:nvPr/>
        </p:nvSpPr>
        <p:spPr>
          <a:xfrm>
            <a:off x="3793331" y="32857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Application </a:t>
            </a:r>
            <a:r>
              <a:rPr lang="en-US" altLang="zh-CN" sz="1200" dirty="0" err="1">
                <a:solidFill>
                  <a:schemeClr val="tx1"/>
                </a:solidFill>
              </a:rPr>
              <a:t>ClassLoader</a:t>
            </a:r>
            <a:endParaRPr lang="zh-CN" altLang="en-US" sz="1200" dirty="0">
              <a:solidFill>
                <a:schemeClr val="tx1"/>
              </a:solidFill>
            </a:endParaRPr>
          </a:p>
        </p:txBody>
      </p:sp>
      <p:grpSp>
        <p:nvGrpSpPr>
          <p:cNvPr id="13" name="组合 12"/>
          <p:cNvGrpSpPr/>
          <p:nvPr/>
        </p:nvGrpSpPr>
        <p:grpSpPr>
          <a:xfrm>
            <a:off x="8153929" y="1341561"/>
            <a:ext cx="1616065" cy="492993"/>
            <a:chOff x="6817667" y="1845618"/>
            <a:chExt cx="1872208" cy="648072"/>
          </a:xfrm>
        </p:grpSpPr>
        <p:sp>
          <p:nvSpPr>
            <p:cNvPr id="29" name="矩形 28"/>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Java Core Lib</a:t>
              </a:r>
              <a:endParaRPr lang="zh-CN" altLang="en-US" sz="1200" dirty="0">
                <a:solidFill>
                  <a:schemeClr val="tx1"/>
                </a:solidFill>
              </a:endParaRPr>
            </a:p>
          </p:txBody>
        </p:sp>
        <p:sp>
          <p:nvSpPr>
            <p:cNvPr id="30" name="矩形 29"/>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1" name="组合 30"/>
          <p:cNvGrpSpPr/>
          <p:nvPr/>
        </p:nvGrpSpPr>
        <p:grpSpPr>
          <a:xfrm>
            <a:off x="8134860" y="2316710"/>
            <a:ext cx="1616065" cy="492993"/>
            <a:chOff x="6817667" y="1845618"/>
            <a:chExt cx="1872208" cy="648072"/>
          </a:xfrm>
        </p:grpSpPr>
        <p:sp>
          <p:nvSpPr>
            <p:cNvPr id="32" name="矩形 31"/>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Java Ext Lib</a:t>
              </a:r>
              <a:endParaRPr lang="zh-CN" altLang="en-US" sz="1200" dirty="0">
                <a:solidFill>
                  <a:schemeClr val="tx1"/>
                </a:solidFill>
              </a:endParaRPr>
            </a:p>
          </p:txBody>
        </p:sp>
        <p:sp>
          <p:nvSpPr>
            <p:cNvPr id="33" name="矩形 32"/>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7" name="组合 36"/>
          <p:cNvGrpSpPr/>
          <p:nvPr/>
        </p:nvGrpSpPr>
        <p:grpSpPr>
          <a:xfrm>
            <a:off x="7213737" y="4113869"/>
            <a:ext cx="1204470" cy="342897"/>
            <a:chOff x="6817671" y="1845618"/>
            <a:chExt cx="1872209" cy="648061"/>
          </a:xfrm>
          <a:solidFill>
            <a:srgbClr val="CCFFCC"/>
          </a:solidFill>
        </p:grpSpPr>
        <p:sp>
          <p:nvSpPr>
            <p:cNvPr id="38" name="矩形 37"/>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Core Service Interface-</a:t>
              </a:r>
              <a:r>
                <a:rPr lang="en-US" altLang="zh-CN" sz="1000" dirty="0" err="1">
                  <a:solidFill>
                    <a:schemeClr val="tx1"/>
                  </a:solidFill>
                </a:rPr>
                <a:t>Mngt</a:t>
              </a:r>
              <a:r>
                <a:rPr lang="en-US" altLang="zh-CN" sz="1000" dirty="0">
                  <a:solidFill>
                    <a:schemeClr val="tx1"/>
                  </a:solidFill>
                </a:rPr>
                <a:t> Lib</a:t>
              </a:r>
              <a:endParaRPr lang="zh-CN" altLang="en-US" sz="1000" dirty="0">
                <a:solidFill>
                  <a:schemeClr val="tx1"/>
                </a:solidFill>
              </a:endParaRPr>
            </a:p>
          </p:txBody>
        </p:sp>
        <p:sp>
          <p:nvSpPr>
            <p:cNvPr id="39" name="矩形 38"/>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41" name="组合 40"/>
          <p:cNvGrpSpPr/>
          <p:nvPr/>
        </p:nvGrpSpPr>
        <p:grpSpPr>
          <a:xfrm>
            <a:off x="8826441" y="4113869"/>
            <a:ext cx="1080120" cy="342898"/>
            <a:chOff x="6817671" y="1845618"/>
            <a:chExt cx="1872209" cy="648064"/>
          </a:xfrm>
          <a:solidFill>
            <a:srgbClr val="CCFFCC"/>
          </a:solidFill>
        </p:grpSpPr>
        <p:sp>
          <p:nvSpPr>
            <p:cNvPr id="42" name="矩形 41"/>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Core Service Lib</a:t>
              </a:r>
              <a:endParaRPr lang="zh-CN" altLang="en-US" sz="1000" dirty="0">
                <a:solidFill>
                  <a:schemeClr val="tx1"/>
                </a:solidFill>
              </a:endParaRPr>
            </a:p>
          </p:txBody>
        </p:sp>
        <p:sp>
          <p:nvSpPr>
            <p:cNvPr id="43" name="矩形 42"/>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sp>
        <p:nvSpPr>
          <p:cNvPr id="48" name="矩形 47"/>
          <p:cNvSpPr/>
          <p:nvPr/>
        </p:nvSpPr>
        <p:spPr>
          <a:xfrm>
            <a:off x="1809238"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Plugin </a:t>
            </a:r>
            <a:r>
              <a:rPr lang="en-US" altLang="zh-CN" sz="1200" dirty="0" err="1">
                <a:solidFill>
                  <a:schemeClr val="tx1"/>
                </a:solidFill>
              </a:rPr>
              <a:t>ClassLoader</a:t>
            </a:r>
            <a:endParaRPr lang="zh-CN" altLang="en-US" sz="1200" dirty="0">
              <a:solidFill>
                <a:schemeClr val="tx1"/>
              </a:solidFill>
            </a:endParaRPr>
          </a:p>
        </p:txBody>
      </p:sp>
      <p:sp>
        <p:nvSpPr>
          <p:cNvPr id="55" name="矩形 54"/>
          <p:cNvSpPr/>
          <p:nvPr/>
        </p:nvSpPr>
        <p:spPr>
          <a:xfrm>
            <a:off x="4883660"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Plugin </a:t>
            </a:r>
            <a:r>
              <a:rPr lang="en-US" altLang="zh-CN" sz="1200" dirty="0" err="1">
                <a:solidFill>
                  <a:schemeClr val="tx1"/>
                </a:solidFill>
              </a:rPr>
              <a:t>ClassLoader</a:t>
            </a:r>
            <a:endParaRPr lang="zh-CN" altLang="en-US" sz="1200" dirty="0">
              <a:solidFill>
                <a:schemeClr val="tx1"/>
              </a:solidFill>
            </a:endParaRPr>
          </a:p>
        </p:txBody>
      </p:sp>
      <p:grpSp>
        <p:nvGrpSpPr>
          <p:cNvPr id="56" name="组合 55"/>
          <p:cNvGrpSpPr/>
          <p:nvPr/>
        </p:nvGrpSpPr>
        <p:grpSpPr>
          <a:xfrm>
            <a:off x="2801788" y="5446018"/>
            <a:ext cx="1080120" cy="342897"/>
            <a:chOff x="6817671" y="1845618"/>
            <a:chExt cx="1872209" cy="648061"/>
          </a:xfrm>
          <a:solidFill>
            <a:srgbClr val="CCFFCC"/>
          </a:solidFill>
        </p:grpSpPr>
        <p:sp>
          <p:nvSpPr>
            <p:cNvPr id="57" name="矩形 56"/>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Plugin Service Lib</a:t>
              </a:r>
              <a:endParaRPr lang="zh-CN" altLang="en-US" sz="1000" dirty="0">
                <a:solidFill>
                  <a:schemeClr val="tx1"/>
                </a:solidFill>
              </a:endParaRPr>
            </a:p>
          </p:txBody>
        </p:sp>
        <p:sp>
          <p:nvSpPr>
            <p:cNvPr id="58" name="矩形 57"/>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59" name="组合 58"/>
          <p:cNvGrpSpPr/>
          <p:nvPr/>
        </p:nvGrpSpPr>
        <p:grpSpPr>
          <a:xfrm>
            <a:off x="5809555" y="5446018"/>
            <a:ext cx="1080120" cy="342897"/>
            <a:chOff x="6817671" y="1845618"/>
            <a:chExt cx="1872209" cy="648061"/>
          </a:xfrm>
          <a:solidFill>
            <a:srgbClr val="CCFFCC"/>
          </a:solidFill>
        </p:grpSpPr>
        <p:sp>
          <p:nvSpPr>
            <p:cNvPr id="60" name="矩形 59"/>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Plugin Service Lib</a:t>
              </a:r>
              <a:endParaRPr lang="zh-CN" altLang="en-US" sz="1000" dirty="0">
                <a:solidFill>
                  <a:schemeClr val="tx1"/>
                </a:solidFill>
              </a:endParaRPr>
            </a:p>
          </p:txBody>
        </p:sp>
        <p:sp>
          <p:nvSpPr>
            <p:cNvPr id="61" name="矩形 60"/>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2" name="组合 61"/>
          <p:cNvGrpSpPr/>
          <p:nvPr/>
        </p:nvGrpSpPr>
        <p:grpSpPr>
          <a:xfrm>
            <a:off x="1227820" y="5446018"/>
            <a:ext cx="1510855" cy="342898"/>
            <a:chOff x="6817671" y="1845618"/>
            <a:chExt cx="1872209" cy="648064"/>
          </a:xfrm>
          <a:solidFill>
            <a:srgbClr val="CCFFCC"/>
          </a:solidFill>
        </p:grpSpPr>
        <p:sp>
          <p:nvSpPr>
            <p:cNvPr id="63" name="矩形 62"/>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Plugin Service Interface &amp; Instrumentation Lib</a:t>
              </a:r>
              <a:endParaRPr lang="zh-CN" altLang="en-US" sz="1000" dirty="0">
                <a:solidFill>
                  <a:schemeClr val="tx1"/>
                </a:solidFill>
              </a:endParaRPr>
            </a:p>
          </p:txBody>
        </p:sp>
        <p:sp>
          <p:nvSpPr>
            <p:cNvPr id="64" name="矩形 63"/>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5" name="组合 64"/>
          <p:cNvGrpSpPr/>
          <p:nvPr/>
        </p:nvGrpSpPr>
        <p:grpSpPr>
          <a:xfrm>
            <a:off x="4331298" y="5448891"/>
            <a:ext cx="1394082" cy="342897"/>
            <a:chOff x="6817671" y="1845618"/>
            <a:chExt cx="1872209" cy="648061"/>
          </a:xfrm>
          <a:solidFill>
            <a:srgbClr val="CCFFCC"/>
          </a:solidFill>
        </p:grpSpPr>
        <p:sp>
          <p:nvSpPr>
            <p:cNvPr id="66" name="矩形 65"/>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Plugin Service Interface &amp; Instrumentation Lib</a:t>
              </a:r>
              <a:endParaRPr lang="zh-CN" altLang="en-US" sz="1000" dirty="0">
                <a:solidFill>
                  <a:schemeClr val="tx1"/>
                </a:solidFill>
              </a:endParaRPr>
            </a:p>
          </p:txBody>
        </p:sp>
        <p:sp>
          <p:nvSpPr>
            <p:cNvPr id="67" name="矩形 66"/>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8" name="组合 67"/>
          <p:cNvGrpSpPr/>
          <p:nvPr/>
        </p:nvGrpSpPr>
        <p:grpSpPr>
          <a:xfrm>
            <a:off x="8110710" y="3141761"/>
            <a:ext cx="1616065" cy="492993"/>
            <a:chOff x="6817667" y="1845618"/>
            <a:chExt cx="1872208" cy="648072"/>
          </a:xfrm>
          <a:solidFill>
            <a:srgbClr val="FFFFCC"/>
          </a:solidFill>
        </p:grpSpPr>
        <p:sp>
          <p:nvSpPr>
            <p:cNvPr id="69" name="矩形 68"/>
            <p:cNvSpPr/>
            <p:nvPr/>
          </p:nvSpPr>
          <p:spPr>
            <a:xfrm>
              <a:off x="6817667" y="1964693"/>
              <a:ext cx="1872208" cy="52899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Java Application Lib</a:t>
              </a:r>
              <a:endParaRPr lang="zh-CN" altLang="en-US" sz="1200" dirty="0">
                <a:solidFill>
                  <a:schemeClr val="tx1"/>
                </a:solidFill>
              </a:endParaRPr>
            </a:p>
          </p:txBody>
        </p:sp>
        <p:sp>
          <p:nvSpPr>
            <p:cNvPr id="70" name="矩形 69"/>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cxnSp>
        <p:nvCxnSpPr>
          <p:cNvPr id="72" name="直接箭头连接符 71"/>
          <p:cNvCxnSpPr>
            <a:stCxn id="5" idx="3"/>
            <a:endCxn id="29" idx="1"/>
          </p:cNvCxnSpPr>
          <p:nvPr/>
        </p:nvCxnSpPr>
        <p:spPr>
          <a:xfrm flipV="1">
            <a:off x="6241603" y="1633348"/>
            <a:ext cx="1912326"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26" idx="3"/>
            <a:endCxn id="32" idx="1"/>
          </p:cNvCxnSpPr>
          <p:nvPr/>
        </p:nvCxnSpPr>
        <p:spPr>
          <a:xfrm>
            <a:off x="6234831" y="2560167"/>
            <a:ext cx="1900029" cy="4833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27" idx="3"/>
            <a:endCxn id="69" idx="1"/>
          </p:cNvCxnSpPr>
          <p:nvPr/>
        </p:nvCxnSpPr>
        <p:spPr>
          <a:xfrm flipV="1">
            <a:off x="6241603" y="3433548"/>
            <a:ext cx="1869107"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27" idx="3"/>
            <a:endCxn id="38" idx="0"/>
          </p:cNvCxnSpPr>
          <p:nvPr/>
        </p:nvCxnSpPr>
        <p:spPr>
          <a:xfrm>
            <a:off x="6241603" y="3460267"/>
            <a:ext cx="1574369" cy="71660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27" idx="3"/>
            <a:endCxn id="42" idx="0"/>
          </p:cNvCxnSpPr>
          <p:nvPr/>
        </p:nvCxnSpPr>
        <p:spPr>
          <a:xfrm>
            <a:off x="6241603" y="3460267"/>
            <a:ext cx="3124898" cy="7166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曲线连接符 91"/>
          <p:cNvCxnSpPr>
            <a:stCxn id="27" idx="1"/>
            <a:endCxn id="63" idx="1"/>
          </p:cNvCxnSpPr>
          <p:nvPr/>
        </p:nvCxnSpPr>
        <p:spPr>
          <a:xfrm rot="10800000" flipV="1">
            <a:off x="1227821" y="3460267"/>
            <a:ext cx="2565511" cy="2188700"/>
          </a:xfrm>
          <a:prstGeom prst="curvedConnector3">
            <a:avLst>
              <a:gd name="adj1" fmla="val 10891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p:cNvCxnSpPr>
            <a:stCxn id="27" idx="1"/>
          </p:cNvCxnSpPr>
          <p:nvPr/>
        </p:nvCxnSpPr>
        <p:spPr>
          <a:xfrm rot="10800000" flipH="1" flipV="1">
            <a:off x="3793330" y="3460267"/>
            <a:ext cx="874305" cy="2048750"/>
          </a:xfrm>
          <a:prstGeom prst="curvedConnector4">
            <a:avLst>
              <a:gd name="adj1" fmla="val -26146"/>
              <a:gd name="adj2" fmla="val 5425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48" idx="2"/>
            <a:endCxn id="57" idx="0"/>
          </p:cNvCxnSpPr>
          <p:nvPr/>
        </p:nvCxnSpPr>
        <p:spPr>
          <a:xfrm>
            <a:off x="2673334" y="4478184"/>
            <a:ext cx="668514"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55" idx="2"/>
            <a:endCxn id="60" idx="0"/>
          </p:cNvCxnSpPr>
          <p:nvPr/>
        </p:nvCxnSpPr>
        <p:spPr>
          <a:xfrm>
            <a:off x="5747756" y="4478184"/>
            <a:ext cx="601859"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26" idx="0"/>
            <a:endCxn id="5" idx="2"/>
          </p:cNvCxnSpPr>
          <p:nvPr/>
        </p:nvCxnSpPr>
        <p:spPr>
          <a:xfrm flipV="1">
            <a:off x="5010695" y="18345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27" idx="0"/>
            <a:endCxn id="26" idx="2"/>
          </p:cNvCxnSpPr>
          <p:nvPr/>
        </p:nvCxnSpPr>
        <p:spPr>
          <a:xfrm flipH="1" flipV="1">
            <a:off x="5010695" y="27346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55" idx="0"/>
            <a:endCxn id="27" idx="2"/>
          </p:cNvCxnSpPr>
          <p:nvPr/>
        </p:nvCxnSpPr>
        <p:spPr>
          <a:xfrm flipH="1" flipV="1">
            <a:off x="5017467" y="3634755"/>
            <a:ext cx="730289"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48" idx="0"/>
            <a:endCxn id="27" idx="2"/>
          </p:cNvCxnSpPr>
          <p:nvPr/>
        </p:nvCxnSpPr>
        <p:spPr>
          <a:xfrm flipV="1">
            <a:off x="2673334" y="3634755"/>
            <a:ext cx="2344133"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曲线连接符 130"/>
          <p:cNvCxnSpPr>
            <a:stCxn id="63" idx="0"/>
            <a:endCxn id="38" idx="2"/>
          </p:cNvCxnSpPr>
          <p:nvPr/>
        </p:nvCxnSpPr>
        <p:spPr>
          <a:xfrm rot="5400000" flipH="1" flipV="1">
            <a:off x="4373484" y="2066530"/>
            <a:ext cx="1052252" cy="58327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131"/>
          <p:cNvCxnSpPr>
            <a:stCxn id="66" idx="0"/>
            <a:endCxn id="38" idx="2"/>
          </p:cNvCxnSpPr>
          <p:nvPr/>
        </p:nvCxnSpPr>
        <p:spPr>
          <a:xfrm rot="5400000" flipH="1" flipV="1">
            <a:off x="5894593" y="3590512"/>
            <a:ext cx="1055124" cy="278763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35"/>
          <p:cNvCxnSpPr>
            <a:stCxn id="38" idx="3"/>
            <a:endCxn id="42" idx="1"/>
          </p:cNvCxnSpPr>
          <p:nvPr/>
        </p:nvCxnSpPr>
        <p:spPr>
          <a:xfrm>
            <a:off x="8418207" y="4316817"/>
            <a:ext cx="408234" cy="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曲线连接符 138"/>
          <p:cNvCxnSpPr>
            <a:stCxn id="38" idx="3"/>
            <a:endCxn id="60" idx="3"/>
          </p:cNvCxnSpPr>
          <p:nvPr/>
        </p:nvCxnSpPr>
        <p:spPr>
          <a:xfrm flipH="1">
            <a:off x="6889675" y="4316817"/>
            <a:ext cx="1528532" cy="1332149"/>
          </a:xfrm>
          <a:prstGeom prst="curvedConnector3">
            <a:avLst>
              <a:gd name="adj1" fmla="val -149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曲线连接符 141"/>
          <p:cNvCxnSpPr>
            <a:stCxn id="38" idx="3"/>
            <a:endCxn id="57" idx="2"/>
          </p:cNvCxnSpPr>
          <p:nvPr/>
        </p:nvCxnSpPr>
        <p:spPr>
          <a:xfrm flipH="1">
            <a:off x="3341848" y="4316817"/>
            <a:ext cx="5076359" cy="1472098"/>
          </a:xfrm>
          <a:prstGeom prst="curvedConnector4">
            <a:avLst>
              <a:gd name="adj1" fmla="val -4503"/>
              <a:gd name="adj2" fmla="val 115529"/>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1990741" y="5081737"/>
            <a:ext cx="969373" cy="246221"/>
          </a:xfrm>
          <a:prstGeom prst="rect">
            <a:avLst/>
          </a:prstGeom>
          <a:noFill/>
        </p:spPr>
        <p:txBody>
          <a:bodyPr wrap="square" rtlCol="0">
            <a:spAutoFit/>
          </a:bodyPr>
          <a:lstStyle/>
          <a:p>
            <a:r>
              <a:rPr lang="en-US" altLang="zh-CN" sz="1000" dirty="0">
                <a:effectLst>
                  <a:outerShdw blurRad="38100" dist="38100" dir="2700000" algn="tl">
                    <a:srgbClr val="000000">
                      <a:alpha val="43137"/>
                    </a:srgbClr>
                  </a:outerShdw>
                </a:effectLst>
              </a:rPr>
              <a:t>Service Call</a:t>
            </a:r>
            <a:endParaRPr lang="zh-CN" altLang="en-US" sz="1000" dirty="0">
              <a:effectLst>
                <a:outerShdw blurRad="38100" dist="38100" dir="2700000" algn="tl">
                  <a:srgbClr val="000000">
                    <a:alpha val="43137"/>
                  </a:srgbClr>
                </a:outerShdw>
              </a:effectLst>
            </a:endParaRPr>
          </a:p>
        </p:txBody>
      </p:sp>
      <p:sp>
        <p:nvSpPr>
          <p:cNvPr id="157" name="文本框 156"/>
          <p:cNvSpPr txBox="1"/>
          <p:nvPr/>
        </p:nvSpPr>
        <p:spPr>
          <a:xfrm>
            <a:off x="5031982" y="5069711"/>
            <a:ext cx="859569" cy="246221"/>
          </a:xfrm>
          <a:prstGeom prst="rect">
            <a:avLst/>
          </a:prstGeom>
          <a:noFill/>
        </p:spPr>
        <p:txBody>
          <a:bodyPr wrap="square" rtlCol="0">
            <a:spAutoFit/>
          </a:bodyPr>
          <a:lstStyle/>
          <a:p>
            <a:r>
              <a:rPr lang="en-US" altLang="zh-CN" sz="1000" dirty="0">
                <a:effectLst>
                  <a:outerShdw blurRad="38100" dist="38100" dir="2700000" algn="tl">
                    <a:srgbClr val="000000">
                      <a:alpha val="43137"/>
                    </a:srgbClr>
                  </a:outerShdw>
                </a:effectLst>
              </a:rPr>
              <a:t>Service Call</a:t>
            </a:r>
            <a:endParaRPr lang="zh-CN" altLang="en-US" sz="1000" dirty="0">
              <a:effectLst>
                <a:outerShdw blurRad="38100" dist="38100" dir="2700000" algn="tl">
                  <a:srgbClr val="000000">
                    <a:alpha val="43137"/>
                  </a:srgbClr>
                </a:outerShdw>
              </a:effectLst>
            </a:endParaRPr>
          </a:p>
        </p:txBody>
      </p:sp>
      <p:sp>
        <p:nvSpPr>
          <p:cNvPr id="158" name="文本框 157"/>
          <p:cNvSpPr txBox="1"/>
          <p:nvPr/>
        </p:nvSpPr>
        <p:spPr>
          <a:xfrm>
            <a:off x="7879085" y="4793545"/>
            <a:ext cx="1122990" cy="400110"/>
          </a:xfrm>
          <a:prstGeom prst="rect">
            <a:avLst/>
          </a:prstGeom>
          <a:noFill/>
        </p:spPr>
        <p:txBody>
          <a:bodyPr wrap="square" rtlCol="0">
            <a:spAutoFit/>
          </a:bodyPr>
          <a:lstStyle/>
          <a:p>
            <a:r>
              <a:rPr lang="en-US" altLang="zh-CN" sz="1000" dirty="0">
                <a:effectLst>
                  <a:outerShdw blurRad="38100" dist="38100" dir="2700000" algn="tl">
                    <a:srgbClr val="000000">
                      <a:alpha val="43137"/>
                    </a:srgbClr>
                  </a:outerShdw>
                </a:effectLst>
              </a:rPr>
              <a:t>Service Management</a:t>
            </a:r>
            <a:endParaRPr lang="zh-CN" altLang="en-US" sz="1000" dirty="0">
              <a:effectLst>
                <a:outerShdw blurRad="38100" dist="38100" dir="2700000" algn="tl">
                  <a:srgbClr val="000000">
                    <a:alpha val="43137"/>
                  </a:srgbClr>
                </a:outerShdw>
              </a:effectLst>
            </a:endParaRPr>
          </a:p>
        </p:txBody>
      </p:sp>
      <p:sp>
        <p:nvSpPr>
          <p:cNvPr id="159" name="矩形 158"/>
          <p:cNvSpPr/>
          <p:nvPr/>
        </p:nvSpPr>
        <p:spPr>
          <a:xfrm>
            <a:off x="6889675" y="3899551"/>
            <a:ext cx="3600400"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a:solidFill>
                  <a:schemeClr val="tx1"/>
                </a:solidFill>
              </a:rPr>
              <a:t>Framework Core</a:t>
            </a:r>
            <a:r>
              <a:rPr lang="zh-CN" altLang="en-US" sz="1000" b="1" dirty="0">
                <a:solidFill>
                  <a:schemeClr val="tx1"/>
                </a:solidFill>
              </a:rPr>
              <a:t> </a:t>
            </a:r>
            <a:r>
              <a:rPr lang="en-US" altLang="zh-CN" sz="1000" b="1" dirty="0">
                <a:solidFill>
                  <a:schemeClr val="tx1"/>
                </a:solidFill>
              </a:rPr>
              <a:t>Layer</a:t>
            </a:r>
            <a:endParaRPr lang="zh-CN" altLang="en-US" sz="1000" b="1" dirty="0">
              <a:solidFill>
                <a:schemeClr val="tx1"/>
              </a:solidFill>
            </a:endParaRPr>
          </a:p>
        </p:txBody>
      </p:sp>
      <p:sp>
        <p:nvSpPr>
          <p:cNvPr id="160" name="矩形 159"/>
          <p:cNvSpPr/>
          <p:nvPr/>
        </p:nvSpPr>
        <p:spPr>
          <a:xfrm>
            <a:off x="1129035" y="5227961"/>
            <a:ext cx="2897685"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a:solidFill>
                  <a:schemeClr val="tx1"/>
                </a:solidFill>
              </a:rPr>
              <a:t>Plugin Service A</a:t>
            </a:r>
            <a:endParaRPr lang="zh-CN" altLang="en-US" sz="1000" b="1" dirty="0">
              <a:solidFill>
                <a:schemeClr val="tx1"/>
              </a:solidFill>
            </a:endParaRPr>
          </a:p>
        </p:txBody>
      </p:sp>
      <p:sp>
        <p:nvSpPr>
          <p:cNvPr id="161" name="矩形 160"/>
          <p:cNvSpPr/>
          <p:nvPr/>
        </p:nvSpPr>
        <p:spPr>
          <a:xfrm>
            <a:off x="4230443" y="5237044"/>
            <a:ext cx="2769903"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a:solidFill>
                  <a:schemeClr val="tx1"/>
                </a:solidFill>
              </a:rPr>
              <a:t>Plugin Service B</a:t>
            </a:r>
            <a:endParaRPr lang="zh-CN" altLang="en-US" sz="1000" b="1" dirty="0">
              <a:solidFill>
                <a:schemeClr val="tx1"/>
              </a:solidFill>
            </a:endParaRPr>
          </a:p>
        </p:txBody>
      </p:sp>
      <p:sp>
        <p:nvSpPr>
          <p:cNvPr id="162" name="矩形 161"/>
          <p:cNvSpPr/>
          <p:nvPr/>
        </p:nvSpPr>
        <p:spPr>
          <a:xfrm>
            <a:off x="1069540" y="1227180"/>
            <a:ext cx="1479395" cy="204961"/>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tx1"/>
                </a:solidFill>
              </a:rPr>
              <a:t>Sermant</a:t>
            </a:r>
            <a:r>
              <a:rPr lang="en-US" altLang="zh-CN" sz="1000" dirty="0">
                <a:solidFill>
                  <a:schemeClr val="tx1"/>
                </a:solidFill>
              </a:rPr>
              <a:t> Component</a:t>
            </a:r>
            <a:endParaRPr lang="zh-CN" altLang="en-US" sz="1000" dirty="0">
              <a:solidFill>
                <a:schemeClr val="tx1"/>
              </a:solidFill>
            </a:endParaRPr>
          </a:p>
        </p:txBody>
      </p:sp>
      <p:cxnSp>
        <p:nvCxnSpPr>
          <p:cNvPr id="163" name="直接箭头连接符 162"/>
          <p:cNvCxnSpPr/>
          <p:nvPr/>
        </p:nvCxnSpPr>
        <p:spPr>
          <a:xfrm flipV="1">
            <a:off x="1069540" y="1759699"/>
            <a:ext cx="1415758" cy="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1273052" y="1536116"/>
            <a:ext cx="990242" cy="246221"/>
          </a:xfrm>
          <a:prstGeom prst="rect">
            <a:avLst/>
          </a:prstGeom>
          <a:noFill/>
        </p:spPr>
        <p:txBody>
          <a:bodyPr wrap="square" rtlCol="0">
            <a:spAutoFit/>
          </a:bodyPr>
          <a:lstStyle/>
          <a:p>
            <a:r>
              <a:rPr lang="en-US" altLang="zh-CN" sz="1000" dirty="0"/>
              <a:t>Load Class</a:t>
            </a:r>
            <a:endParaRPr lang="zh-CN" altLang="en-US" sz="1000" dirty="0"/>
          </a:p>
        </p:txBody>
      </p:sp>
      <p:cxnSp>
        <p:nvCxnSpPr>
          <p:cNvPr id="166" name="直接箭头连接符 165"/>
          <p:cNvCxnSpPr/>
          <p:nvPr/>
        </p:nvCxnSpPr>
        <p:spPr>
          <a:xfrm flipV="1">
            <a:off x="1078259" y="2141229"/>
            <a:ext cx="1415758" cy="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1078259" y="1917646"/>
            <a:ext cx="1345858" cy="246221"/>
          </a:xfrm>
          <a:prstGeom prst="rect">
            <a:avLst/>
          </a:prstGeom>
          <a:noFill/>
        </p:spPr>
        <p:txBody>
          <a:bodyPr wrap="square" rtlCol="0">
            <a:spAutoFit/>
          </a:bodyPr>
          <a:lstStyle/>
          <a:p>
            <a:r>
              <a:rPr lang="en-US" altLang="zh-CN" sz="1000" dirty="0"/>
              <a:t>Parent </a:t>
            </a:r>
            <a:r>
              <a:rPr lang="en-US" altLang="zh-CN" sz="1000" dirty="0" err="1"/>
              <a:t>ClassLoader</a:t>
            </a:r>
            <a:endParaRPr lang="zh-CN" altLang="en-US" sz="1000" dirty="0"/>
          </a:p>
        </p:txBody>
      </p:sp>
      <p:cxnSp>
        <p:nvCxnSpPr>
          <p:cNvPr id="168" name="曲线连接符 167"/>
          <p:cNvCxnSpPr/>
          <p:nvPr/>
        </p:nvCxnSpPr>
        <p:spPr>
          <a:xfrm flipV="1">
            <a:off x="1090354" y="2573950"/>
            <a:ext cx="1381125" cy="47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3" name="文本框 172"/>
          <p:cNvSpPr txBox="1"/>
          <p:nvPr/>
        </p:nvSpPr>
        <p:spPr>
          <a:xfrm>
            <a:off x="1069540" y="2328036"/>
            <a:ext cx="1354577" cy="246221"/>
          </a:xfrm>
          <a:prstGeom prst="rect">
            <a:avLst/>
          </a:prstGeom>
          <a:noFill/>
        </p:spPr>
        <p:txBody>
          <a:bodyPr wrap="square" rtlCol="0">
            <a:spAutoFit/>
          </a:bodyPr>
          <a:lstStyle/>
          <a:p>
            <a:r>
              <a:rPr lang="en-US" altLang="zh-CN" sz="1000" dirty="0"/>
              <a:t>Service Dependency</a:t>
            </a:r>
            <a:endParaRPr lang="zh-CN" altLang="en-US" sz="1000" dirty="0"/>
          </a:p>
        </p:txBody>
      </p:sp>
      <p:sp>
        <p:nvSpPr>
          <p:cNvPr id="174" name="矩形标注 173"/>
          <p:cNvSpPr/>
          <p:nvPr/>
        </p:nvSpPr>
        <p:spPr>
          <a:xfrm>
            <a:off x="8958267" y="4844079"/>
            <a:ext cx="1277901" cy="411103"/>
          </a:xfrm>
          <a:prstGeom prst="wedgeRectCallout">
            <a:avLst>
              <a:gd name="adj1" fmla="val -34487"/>
              <a:gd name="adj2" fmla="val -108100"/>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en-US" altLang="zh-CN" sz="1000" baseline="30000" dirty="0">
                <a:solidFill>
                  <a:schemeClr val="tx1"/>
                </a:solidFill>
              </a:rPr>
              <a:t>rd</a:t>
            </a:r>
            <a:r>
              <a:rPr lang="en-US" altLang="zh-CN" sz="1000" dirty="0">
                <a:solidFill>
                  <a:schemeClr val="tx1"/>
                </a:solidFill>
              </a:rPr>
              <a:t> party lib isolation by maven- shade </a:t>
            </a:r>
            <a:endParaRPr lang="zh-CN" altLang="en-US" sz="1000" dirty="0">
              <a:solidFill>
                <a:schemeClr val="tx1"/>
              </a:solidFill>
            </a:endParaRPr>
          </a:p>
        </p:txBody>
      </p:sp>
      <p:sp>
        <p:nvSpPr>
          <p:cNvPr id="175" name="矩形标注 174"/>
          <p:cNvSpPr/>
          <p:nvPr/>
        </p:nvSpPr>
        <p:spPr>
          <a:xfrm>
            <a:off x="7951957" y="5774221"/>
            <a:ext cx="1258630" cy="411103"/>
          </a:xfrm>
          <a:prstGeom prst="wedgeRectCallout">
            <a:avLst>
              <a:gd name="adj1" fmla="val -135154"/>
              <a:gd name="adj2" fmla="val -59444"/>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en-US" altLang="zh-CN" sz="1000" baseline="30000" dirty="0">
                <a:solidFill>
                  <a:schemeClr val="tx1"/>
                </a:solidFill>
              </a:rPr>
              <a:t>rd</a:t>
            </a:r>
            <a:r>
              <a:rPr lang="en-US" altLang="zh-CN" sz="1000" dirty="0">
                <a:solidFill>
                  <a:schemeClr val="tx1"/>
                </a:solidFill>
              </a:rPr>
              <a:t> party lib isolation by plugin </a:t>
            </a:r>
            <a:r>
              <a:rPr lang="en-US" altLang="zh-CN" sz="1000" dirty="0" err="1">
                <a:solidFill>
                  <a:schemeClr val="tx1"/>
                </a:solidFill>
              </a:rPr>
              <a:t>classloader</a:t>
            </a:r>
            <a:endParaRPr lang="zh-CN" altLang="en-US" sz="1000" dirty="0">
              <a:solidFill>
                <a:schemeClr val="tx1"/>
              </a:solidFill>
            </a:endParaRPr>
          </a:p>
        </p:txBody>
      </p:sp>
    </p:spTree>
    <p:extLst>
      <p:ext uri="{BB962C8B-B14F-4D97-AF65-F5344CB8AC3E}">
        <p14:creationId xmlns:p14="http://schemas.microsoft.com/office/powerpoint/2010/main" val="3520092221"/>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5099" y="1557586"/>
            <a:ext cx="7129720" cy="3168352"/>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200" dirty="0">
                <a:solidFill>
                  <a:schemeClr val="tx1"/>
                </a:solidFill>
              </a:rPr>
              <a:t>				             </a:t>
            </a:r>
            <a:r>
              <a:rPr lang="zh-CN" altLang="en-US" sz="1200" dirty="0">
                <a:solidFill>
                  <a:schemeClr val="tx1"/>
                </a:solidFill>
              </a:rPr>
              <a:t>基于</a:t>
            </a:r>
            <a:r>
              <a:rPr lang="en-US" altLang="zh-CN" sz="1200" dirty="0" err="1">
                <a:solidFill>
                  <a:schemeClr val="tx1"/>
                </a:solidFill>
              </a:rPr>
              <a:t>Javaagent</a:t>
            </a:r>
            <a:r>
              <a:rPr lang="zh-CN" altLang="en-US" sz="1200" dirty="0">
                <a:solidFill>
                  <a:schemeClr val="tx1"/>
                </a:solidFill>
              </a:rPr>
              <a:t>的 </a:t>
            </a:r>
            <a:r>
              <a:rPr lang="en-US" altLang="zh-CN" sz="1400" b="1" dirty="0" err="1">
                <a:solidFill>
                  <a:schemeClr val="tx1"/>
                </a:solidFill>
              </a:rPr>
              <a:t>Sermant</a:t>
            </a:r>
            <a:r>
              <a:rPr lang="en-US" altLang="zh-CN" sz="1400" dirty="0">
                <a:solidFill>
                  <a:schemeClr val="tx1"/>
                </a:solidFill>
              </a:rPr>
              <a:t> </a:t>
            </a:r>
            <a:r>
              <a:rPr lang="en-US" altLang="zh-CN" sz="1200" dirty="0">
                <a:solidFill>
                  <a:schemeClr val="tx1"/>
                </a:solidFill>
              </a:rPr>
              <a:t> </a:t>
            </a:r>
            <a:r>
              <a:rPr lang="zh-CN" altLang="en-US" sz="1200" dirty="0">
                <a:solidFill>
                  <a:schemeClr val="tx1"/>
                </a:solidFill>
              </a:rPr>
              <a:t>服务治理技术</a:t>
            </a:r>
          </a:p>
        </p:txBody>
      </p:sp>
      <p:sp>
        <p:nvSpPr>
          <p:cNvPr id="3" name="矩形 2"/>
          <p:cNvSpPr/>
          <p:nvPr/>
        </p:nvSpPr>
        <p:spPr>
          <a:xfrm>
            <a:off x="2159153" y="3458369"/>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 name="矩形 7"/>
          <p:cNvSpPr/>
          <p:nvPr/>
        </p:nvSpPr>
        <p:spPr>
          <a:xfrm>
            <a:off x="2497187" y="3582610"/>
            <a:ext cx="3825572"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动态配置功能（动态配置统一抽象接口层）</a:t>
            </a:r>
          </a:p>
        </p:txBody>
      </p:sp>
      <p:sp>
        <p:nvSpPr>
          <p:cNvPr id="9" name="矩形 8"/>
          <p:cNvSpPr/>
          <p:nvPr/>
        </p:nvSpPr>
        <p:spPr>
          <a:xfrm>
            <a:off x="2162649" y="1983597"/>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 name="矩形 9"/>
          <p:cNvSpPr/>
          <p:nvPr/>
        </p:nvSpPr>
        <p:spPr>
          <a:xfrm>
            <a:off x="7827539" y="2125869"/>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a:t>
            </a:r>
            <a:endParaRPr lang="zh-CN" altLang="en-US" sz="1200" b="1" dirty="0">
              <a:solidFill>
                <a:schemeClr val="tx1"/>
              </a:solidFill>
            </a:endParaRPr>
          </a:p>
        </p:txBody>
      </p:sp>
      <p:sp>
        <p:nvSpPr>
          <p:cNvPr id="11" name="矩形 10"/>
          <p:cNvSpPr/>
          <p:nvPr/>
        </p:nvSpPr>
        <p:spPr>
          <a:xfrm>
            <a:off x="5917817" y="2542582"/>
            <a:ext cx="2415906"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服务治理插件层 </a:t>
            </a:r>
            <a:r>
              <a:rPr lang="en-US" altLang="zh-CN" sz="1200" dirty="0">
                <a:solidFill>
                  <a:schemeClr val="tx1"/>
                </a:solidFill>
              </a:rPr>
              <a:t> -- </a:t>
            </a:r>
            <a:r>
              <a:rPr lang="zh-CN" altLang="en-US" sz="1000" dirty="0">
                <a:solidFill>
                  <a:schemeClr val="tx1"/>
                </a:solidFill>
              </a:rPr>
              <a:t>由单独插件提供</a:t>
            </a:r>
          </a:p>
        </p:txBody>
      </p:sp>
      <p:sp>
        <p:nvSpPr>
          <p:cNvPr id="12" name="矩形 11"/>
          <p:cNvSpPr/>
          <p:nvPr/>
        </p:nvSpPr>
        <p:spPr>
          <a:xfrm>
            <a:off x="5866921" y="3953131"/>
            <a:ext cx="2452650"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核心服务框架层 </a:t>
            </a:r>
            <a:r>
              <a:rPr lang="en-US" altLang="zh-CN" sz="1200" dirty="0">
                <a:solidFill>
                  <a:schemeClr val="tx1"/>
                </a:solidFill>
              </a:rPr>
              <a:t>– </a:t>
            </a:r>
            <a:r>
              <a:rPr lang="zh-CN" altLang="en-US" sz="1000" dirty="0">
                <a:solidFill>
                  <a:schemeClr val="tx1"/>
                </a:solidFill>
              </a:rPr>
              <a:t>提供框架公共能力</a:t>
            </a:r>
          </a:p>
        </p:txBody>
      </p:sp>
      <p:sp>
        <p:nvSpPr>
          <p:cNvPr id="18" name="矩形 17"/>
          <p:cNvSpPr/>
          <p:nvPr/>
        </p:nvSpPr>
        <p:spPr>
          <a:xfrm>
            <a:off x="7823004" y="3612824"/>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a:t>
            </a:r>
            <a:endParaRPr lang="zh-CN" altLang="en-US" sz="1200" b="1" dirty="0">
              <a:solidFill>
                <a:schemeClr val="tx1"/>
              </a:solidFill>
            </a:endParaRPr>
          </a:p>
        </p:txBody>
      </p:sp>
      <p:sp>
        <p:nvSpPr>
          <p:cNvPr id="19" name="矩形 18"/>
          <p:cNvSpPr/>
          <p:nvPr/>
        </p:nvSpPr>
        <p:spPr>
          <a:xfrm>
            <a:off x="2373688" y="2125872"/>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灰度发布</a:t>
            </a:r>
          </a:p>
        </p:txBody>
      </p:sp>
      <p:sp>
        <p:nvSpPr>
          <p:cNvPr id="20" name="矩形 19"/>
          <p:cNvSpPr/>
          <p:nvPr/>
        </p:nvSpPr>
        <p:spPr>
          <a:xfrm>
            <a:off x="3749018" y="2125872"/>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限流降级</a:t>
            </a:r>
          </a:p>
        </p:txBody>
      </p:sp>
      <p:sp>
        <p:nvSpPr>
          <p:cNvPr id="21" name="矩形 20"/>
          <p:cNvSpPr/>
          <p:nvPr/>
        </p:nvSpPr>
        <p:spPr>
          <a:xfrm>
            <a:off x="5124348" y="2125871"/>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链路追踪</a:t>
            </a:r>
          </a:p>
        </p:txBody>
      </p:sp>
      <p:sp>
        <p:nvSpPr>
          <p:cNvPr id="22" name="矩形 21"/>
          <p:cNvSpPr/>
          <p:nvPr/>
        </p:nvSpPr>
        <p:spPr>
          <a:xfrm>
            <a:off x="6499678" y="2125870"/>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流量回放</a:t>
            </a:r>
          </a:p>
        </p:txBody>
      </p:sp>
      <p:cxnSp>
        <p:nvCxnSpPr>
          <p:cNvPr id="33" name="直线连接符 32">
            <a:extLst>
              <a:ext uri="{FF2B5EF4-FFF2-40B4-BE49-F238E27FC236}">
                <a16:creationId xmlns:a16="http://schemas.microsoft.com/office/drawing/2014/main" id="{94986C2F-7DD3-9A5B-D6CA-CD9891D16FF5}"/>
              </a:ext>
            </a:extLst>
          </p:cNvPr>
          <p:cNvCxnSpPr>
            <a:cxnSpLocks/>
          </p:cNvCxnSpPr>
          <p:nvPr/>
        </p:nvCxnSpPr>
        <p:spPr bwMode="auto">
          <a:xfrm>
            <a:off x="1705099" y="5229994"/>
            <a:ext cx="7129720" cy="0"/>
          </a:xfrm>
          <a:prstGeom prst="line">
            <a:avLst/>
          </a:prstGeom>
          <a:ln>
            <a:solidFill>
              <a:schemeClr val="tx2">
                <a:lumMod val="60000"/>
                <a:lumOff val="40000"/>
              </a:schemeClr>
            </a:solidFill>
            <a:prstDash val="dash"/>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36" name="矩形 35">
            <a:extLst>
              <a:ext uri="{FF2B5EF4-FFF2-40B4-BE49-F238E27FC236}">
                <a16:creationId xmlns:a16="http://schemas.microsoft.com/office/drawing/2014/main" id="{21F63035-9CE6-B636-C510-A6731C3C6590}"/>
              </a:ext>
            </a:extLst>
          </p:cNvPr>
          <p:cNvSpPr/>
          <p:nvPr/>
        </p:nvSpPr>
        <p:spPr>
          <a:xfrm>
            <a:off x="2159153" y="5719192"/>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rPr>
              <a:t>ZooKeeper</a:t>
            </a:r>
            <a:endParaRPr lang="en-US" altLang="zh-CN" sz="1200" dirty="0">
              <a:solidFill>
                <a:schemeClr val="tx1"/>
              </a:solidFill>
            </a:endParaRPr>
          </a:p>
        </p:txBody>
      </p:sp>
      <p:sp>
        <p:nvSpPr>
          <p:cNvPr id="37" name="矩形 36">
            <a:extLst>
              <a:ext uri="{FF2B5EF4-FFF2-40B4-BE49-F238E27FC236}">
                <a16:creationId xmlns:a16="http://schemas.microsoft.com/office/drawing/2014/main" id="{833F5221-3EB8-5D14-E11A-1E4F92E95839}"/>
              </a:ext>
            </a:extLst>
          </p:cNvPr>
          <p:cNvSpPr/>
          <p:nvPr/>
        </p:nvSpPr>
        <p:spPr>
          <a:xfrm>
            <a:off x="4559572" y="5719192"/>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rPr>
              <a:t>ServiceComb</a:t>
            </a:r>
            <a:r>
              <a:rPr lang="zh-CN" altLang="en-US" sz="1200" dirty="0">
                <a:solidFill>
                  <a:schemeClr val="tx1"/>
                </a:solidFill>
              </a:rPr>
              <a:t> </a:t>
            </a:r>
            <a:r>
              <a:rPr lang="en-US" altLang="zh-CN" sz="1200" dirty="0" err="1">
                <a:solidFill>
                  <a:schemeClr val="tx1"/>
                </a:solidFill>
              </a:rPr>
              <a:t>Kie</a:t>
            </a:r>
            <a:endParaRPr lang="en-US" altLang="zh-CN" sz="1200" dirty="0">
              <a:solidFill>
                <a:schemeClr val="tx1"/>
              </a:solidFill>
            </a:endParaRPr>
          </a:p>
        </p:txBody>
      </p:sp>
      <p:sp>
        <p:nvSpPr>
          <p:cNvPr id="38" name="矩形 37">
            <a:extLst>
              <a:ext uri="{FF2B5EF4-FFF2-40B4-BE49-F238E27FC236}">
                <a16:creationId xmlns:a16="http://schemas.microsoft.com/office/drawing/2014/main" id="{DC07965D-C383-7D80-8A03-F6653AB721B5}"/>
              </a:ext>
            </a:extLst>
          </p:cNvPr>
          <p:cNvSpPr/>
          <p:nvPr/>
        </p:nvSpPr>
        <p:spPr>
          <a:xfrm>
            <a:off x="7823004" y="5734051"/>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a:t>
            </a:r>
            <a:endParaRPr lang="zh-CN" altLang="en-US" sz="1200" b="1" dirty="0">
              <a:solidFill>
                <a:schemeClr val="tx1"/>
              </a:solidFill>
            </a:endParaRPr>
          </a:p>
        </p:txBody>
      </p:sp>
      <p:sp>
        <p:nvSpPr>
          <p:cNvPr id="39" name="文本框 38">
            <a:extLst>
              <a:ext uri="{FF2B5EF4-FFF2-40B4-BE49-F238E27FC236}">
                <a16:creationId xmlns:a16="http://schemas.microsoft.com/office/drawing/2014/main" id="{B7AA4719-1431-B1F7-429C-7355F9F5653F}"/>
              </a:ext>
            </a:extLst>
          </p:cNvPr>
          <p:cNvSpPr txBox="1"/>
          <p:nvPr/>
        </p:nvSpPr>
        <p:spPr>
          <a:xfrm>
            <a:off x="7136790" y="4824677"/>
            <a:ext cx="1698029" cy="369332"/>
          </a:xfrm>
          <a:prstGeom prst="rect">
            <a:avLst/>
          </a:prstGeom>
          <a:noFill/>
        </p:spPr>
        <p:txBody>
          <a:bodyPr wrap="none" rtlCol="0">
            <a:spAutoFit/>
          </a:bodyPr>
          <a:lstStyle/>
          <a:p>
            <a:r>
              <a:rPr kumimoji="1" lang="en-US" altLang="zh-CN" dirty="0" err="1"/>
              <a:t>Sermant</a:t>
            </a:r>
            <a:r>
              <a:rPr kumimoji="1" lang="zh-CN" altLang="en-US" dirty="0"/>
              <a:t> </a:t>
            </a:r>
            <a:r>
              <a:rPr kumimoji="1" lang="en-US" altLang="zh-CN" dirty="0"/>
              <a:t>Agent</a:t>
            </a:r>
            <a:endParaRPr kumimoji="1" lang="zh-CN" altLang="en-US" dirty="0"/>
          </a:p>
        </p:txBody>
      </p:sp>
      <p:cxnSp>
        <p:nvCxnSpPr>
          <p:cNvPr id="41" name="直线箭头连接符 40">
            <a:extLst>
              <a:ext uri="{FF2B5EF4-FFF2-40B4-BE49-F238E27FC236}">
                <a16:creationId xmlns:a16="http://schemas.microsoft.com/office/drawing/2014/main" id="{9BE96DB0-EA9C-D284-0EB7-6E556CE17DE3}"/>
              </a:ext>
            </a:extLst>
          </p:cNvPr>
          <p:cNvCxnSpPr>
            <a:stCxn id="8" idx="2"/>
            <a:endCxn id="36" idx="0"/>
          </p:cNvCxnSpPr>
          <p:nvPr/>
        </p:nvCxnSpPr>
        <p:spPr bwMode="auto">
          <a:xfrm flipH="1">
            <a:off x="3126673" y="3931587"/>
            <a:ext cx="1283300" cy="1787605"/>
          </a:xfrm>
          <a:prstGeom prst="straightConnector1">
            <a:avLst/>
          </a:prstGeom>
          <a:noFill/>
          <a:ln w="9525" cap="flat" cmpd="sng" algn="ctr">
            <a:solidFill>
              <a:schemeClr val="tx2">
                <a:lumMod val="60000"/>
                <a:lumOff val="40000"/>
              </a:schemeClr>
            </a:solidFill>
            <a:prstDash val="solid"/>
            <a:round/>
            <a:headEnd type="none" w="med" len="med"/>
            <a:tailEnd type="triangle"/>
          </a:ln>
          <a:effectLst/>
        </p:spPr>
      </p:cxnSp>
      <p:cxnSp>
        <p:nvCxnSpPr>
          <p:cNvPr id="43" name="直线箭头连接符 42">
            <a:extLst>
              <a:ext uri="{FF2B5EF4-FFF2-40B4-BE49-F238E27FC236}">
                <a16:creationId xmlns:a16="http://schemas.microsoft.com/office/drawing/2014/main" id="{88236292-3D3E-3056-B2DC-24AD8BDA20EB}"/>
              </a:ext>
            </a:extLst>
          </p:cNvPr>
          <p:cNvCxnSpPr>
            <a:endCxn id="37" idx="0"/>
          </p:cNvCxnSpPr>
          <p:nvPr/>
        </p:nvCxnSpPr>
        <p:spPr bwMode="auto">
          <a:xfrm>
            <a:off x="4409973" y="3953131"/>
            <a:ext cx="1117119" cy="1766061"/>
          </a:xfrm>
          <a:prstGeom prst="straightConnector1">
            <a:avLst/>
          </a:prstGeom>
          <a:noFill/>
          <a:ln w="9525" cap="flat" cmpd="sng" algn="ctr">
            <a:solidFill>
              <a:schemeClr val="tx2">
                <a:lumMod val="60000"/>
                <a:lumOff val="40000"/>
              </a:schemeClr>
            </a:solidFill>
            <a:prstDash val="solid"/>
            <a:round/>
            <a:headEnd type="none" w="med" len="med"/>
            <a:tailEnd type="triangle"/>
          </a:ln>
          <a:effectLst/>
        </p:spPr>
      </p:cxnSp>
      <p:cxnSp>
        <p:nvCxnSpPr>
          <p:cNvPr id="45" name="直线箭头连接符 44">
            <a:extLst>
              <a:ext uri="{FF2B5EF4-FFF2-40B4-BE49-F238E27FC236}">
                <a16:creationId xmlns:a16="http://schemas.microsoft.com/office/drawing/2014/main" id="{F7A8FC7E-4EE0-038A-0579-30D1949A3F0F}"/>
              </a:ext>
            </a:extLst>
          </p:cNvPr>
          <p:cNvCxnSpPr>
            <a:stCxn id="19" idx="2"/>
            <a:endCxn id="8" idx="0"/>
          </p:cNvCxnSpPr>
          <p:nvPr/>
        </p:nvCxnSpPr>
        <p:spPr bwMode="auto">
          <a:xfrm>
            <a:off x="2972893" y="2474849"/>
            <a:ext cx="1437080" cy="1107761"/>
          </a:xfrm>
          <a:prstGeom prst="straightConnector1">
            <a:avLst/>
          </a:prstGeom>
          <a:noFill/>
          <a:ln w="9525" cap="flat" cmpd="sng" algn="ctr">
            <a:solidFill>
              <a:schemeClr val="tx2">
                <a:lumMod val="60000"/>
                <a:lumOff val="40000"/>
              </a:schemeClr>
            </a:solidFill>
            <a:prstDash val="solid"/>
            <a:round/>
            <a:headEnd type="none" w="med" len="med"/>
            <a:tailEnd type="triangle"/>
          </a:ln>
          <a:effectLst/>
        </p:spPr>
      </p:cxnSp>
      <p:cxnSp>
        <p:nvCxnSpPr>
          <p:cNvPr id="47" name="直线箭头连接符 46">
            <a:extLst>
              <a:ext uri="{FF2B5EF4-FFF2-40B4-BE49-F238E27FC236}">
                <a16:creationId xmlns:a16="http://schemas.microsoft.com/office/drawing/2014/main" id="{52E6E65A-5EB1-3680-607C-58C23CED48A1}"/>
              </a:ext>
            </a:extLst>
          </p:cNvPr>
          <p:cNvCxnSpPr>
            <a:stCxn id="20" idx="2"/>
            <a:endCxn id="8" idx="0"/>
          </p:cNvCxnSpPr>
          <p:nvPr/>
        </p:nvCxnSpPr>
        <p:spPr bwMode="auto">
          <a:xfrm>
            <a:off x="4348223" y="2474849"/>
            <a:ext cx="61750" cy="1107761"/>
          </a:xfrm>
          <a:prstGeom prst="straightConnector1">
            <a:avLst/>
          </a:prstGeom>
          <a:noFill/>
          <a:ln w="9525" cap="flat" cmpd="sng" algn="ctr">
            <a:solidFill>
              <a:schemeClr val="tx2">
                <a:lumMod val="60000"/>
                <a:lumOff val="40000"/>
              </a:schemeClr>
            </a:solidFill>
            <a:prstDash val="solid"/>
            <a:round/>
            <a:headEnd type="none" w="med" len="med"/>
            <a:tailEnd type="triangle"/>
          </a:ln>
          <a:effectLst/>
        </p:spPr>
      </p:cxnSp>
      <p:cxnSp>
        <p:nvCxnSpPr>
          <p:cNvPr id="49" name="直线箭头连接符 48">
            <a:extLst>
              <a:ext uri="{FF2B5EF4-FFF2-40B4-BE49-F238E27FC236}">
                <a16:creationId xmlns:a16="http://schemas.microsoft.com/office/drawing/2014/main" id="{3B9FE55E-A97D-98C4-0E63-16DB52EC51A9}"/>
              </a:ext>
            </a:extLst>
          </p:cNvPr>
          <p:cNvCxnSpPr>
            <a:stCxn id="21" idx="2"/>
            <a:endCxn id="8" idx="0"/>
          </p:cNvCxnSpPr>
          <p:nvPr/>
        </p:nvCxnSpPr>
        <p:spPr bwMode="auto">
          <a:xfrm flipH="1">
            <a:off x="4409973" y="2474848"/>
            <a:ext cx="1313580" cy="1107762"/>
          </a:xfrm>
          <a:prstGeom prst="straightConnector1">
            <a:avLst/>
          </a:prstGeom>
          <a:noFill/>
          <a:ln w="9525" cap="flat" cmpd="sng" algn="ctr">
            <a:solidFill>
              <a:schemeClr val="tx2">
                <a:lumMod val="60000"/>
                <a:lumOff val="40000"/>
              </a:schemeClr>
            </a:solidFill>
            <a:prstDash val="solid"/>
            <a:round/>
            <a:headEnd type="none" w="med" len="med"/>
            <a:tailEnd type="triangle"/>
          </a:ln>
          <a:effectLst/>
        </p:spPr>
      </p:cxnSp>
      <p:cxnSp>
        <p:nvCxnSpPr>
          <p:cNvPr id="51" name="直线箭头连接符 50">
            <a:extLst>
              <a:ext uri="{FF2B5EF4-FFF2-40B4-BE49-F238E27FC236}">
                <a16:creationId xmlns:a16="http://schemas.microsoft.com/office/drawing/2014/main" id="{6EB6E633-9C16-9BFE-4673-72EA8512FC70}"/>
              </a:ext>
            </a:extLst>
          </p:cNvPr>
          <p:cNvCxnSpPr>
            <a:stCxn id="22" idx="2"/>
          </p:cNvCxnSpPr>
          <p:nvPr/>
        </p:nvCxnSpPr>
        <p:spPr bwMode="auto">
          <a:xfrm flipH="1">
            <a:off x="4379098" y="2474847"/>
            <a:ext cx="2719785" cy="1107763"/>
          </a:xfrm>
          <a:prstGeom prst="straightConnector1">
            <a:avLst/>
          </a:prstGeom>
          <a:noFill/>
          <a:ln w="9525" cap="flat" cmpd="sng" algn="ctr">
            <a:solidFill>
              <a:schemeClr val="tx2">
                <a:lumMod val="60000"/>
                <a:lumOff val="40000"/>
              </a:schemeClr>
            </a:solidFill>
            <a:prstDash val="solid"/>
            <a:round/>
            <a:headEnd type="none" w="med" len="med"/>
            <a:tailEnd type="triangle"/>
          </a:ln>
          <a:effectLst/>
        </p:spPr>
      </p:cxnSp>
      <p:sp>
        <p:nvSpPr>
          <p:cNvPr id="52" name="文本框 51">
            <a:extLst>
              <a:ext uri="{FF2B5EF4-FFF2-40B4-BE49-F238E27FC236}">
                <a16:creationId xmlns:a16="http://schemas.microsoft.com/office/drawing/2014/main" id="{839ADDBA-B00E-80E1-1D79-85A9A1270A13}"/>
              </a:ext>
            </a:extLst>
          </p:cNvPr>
          <p:cNvSpPr txBox="1"/>
          <p:nvPr/>
        </p:nvSpPr>
        <p:spPr>
          <a:xfrm>
            <a:off x="6803494" y="5300713"/>
            <a:ext cx="2031325" cy="369332"/>
          </a:xfrm>
          <a:prstGeom prst="rect">
            <a:avLst/>
          </a:prstGeom>
          <a:noFill/>
        </p:spPr>
        <p:txBody>
          <a:bodyPr wrap="none" rtlCol="0">
            <a:spAutoFit/>
          </a:bodyPr>
          <a:lstStyle/>
          <a:p>
            <a:r>
              <a:rPr kumimoji="1" lang="zh-CN" altLang="en-US" b="1" dirty="0"/>
              <a:t>三方动态配置中心</a:t>
            </a:r>
          </a:p>
        </p:txBody>
      </p:sp>
    </p:spTree>
    <p:extLst>
      <p:ext uri="{BB962C8B-B14F-4D97-AF65-F5344CB8AC3E}">
        <p14:creationId xmlns:p14="http://schemas.microsoft.com/office/powerpoint/2010/main" val="1261245589"/>
      </p:ext>
    </p:extLst>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11.xml><?xml version="1.0" encoding="utf-8"?>
<a:theme xmlns:a="http://schemas.openxmlformats.org/drawingml/2006/main" name="6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13.xml><?xml version="1.0" encoding="utf-8"?>
<a:theme xmlns:a="http://schemas.openxmlformats.org/drawingml/2006/main" name="11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15151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none" rtlCol="0">
        <a:spAutoFit/>
      </a:bodyPr>
      <a:lstStyle>
        <a:defPPr algn="l">
          <a:lnSpc>
            <a:spcPts val="3440"/>
          </a:lnSpc>
          <a:defRPr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F83B7A90-6849-4B28-9F74-183CBF209F70}" vid="{E18221A4-4FE9-4F4B-8ABE-10D146DB8548}"/>
    </a:ext>
  </a:extLst>
</a:theme>
</file>

<file path=ppt/theme/theme1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bwMode="auto">
        <a:noFill/>
        <a:ln w="9525" cap="flat" cmpd="sng" algn="ctr">
          <a:solidFill>
            <a:schemeClr val="bg1">
              <a:lumMod val="65000"/>
            </a:schemeClr>
          </a:solidFill>
          <a:prstDash val="solid"/>
          <a:round/>
          <a:headEnd type="none" w="med" len="med"/>
          <a:tailEnd type="none" w="med" len="med"/>
        </a:ln>
        <a:effectLst/>
      </a:spPr>
      <a:bodyPr/>
      <a:lstStyle/>
    </a:lnDef>
  </a:objectDefaults>
  <a:extraClrSchemeLst/>
  <a:extLst>
    <a:ext uri="{05A4C25C-085E-4340-85A3-A5531E510DB2}">
      <thm15:themeFamily xmlns:thm15="http://schemas.microsoft.com/office/thememl/2012/main" name="演示文稿1" id="{D47A4683-8D48-4FC3-8A68-D59D2413D5F1}" vid="{9AE26F46-6032-4CDB-9DC2-B35B0D8813AF}"/>
    </a:ext>
  </a:ext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bwMode="auto">
        <a:noFill/>
        <a:ln w="9525" cap="flat" cmpd="sng" algn="ctr">
          <a:solidFill>
            <a:schemeClr val="bg1">
              <a:lumMod val="65000"/>
            </a:schemeClr>
          </a:solidFill>
          <a:prstDash val="solid"/>
          <a:round/>
          <a:headEnd type="none" w="med" len="med"/>
          <a:tailEnd type="none" w="med" len="med"/>
        </a:ln>
        <a:effectLst/>
      </a:spPr>
      <a:bodyPr/>
      <a:lstStyle/>
    </a:lnDef>
  </a:objectDefaults>
  <a:extraClrSchemeLst/>
  <a:extLst>
    <a:ext uri="{05A4C25C-085E-4340-85A3-A5531E510DB2}">
      <thm15:themeFamily xmlns:thm15="http://schemas.microsoft.com/office/thememl/2012/main" name="演示文稿1" id="{D47A4683-8D48-4FC3-8A68-D59D2413D5F1}" vid="{9AE26F46-6032-4CDB-9DC2-B35B0D8813AF}"/>
    </a:ext>
  </a:extLst>
</a:theme>
</file>

<file path=ppt/theme/theme8.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2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Override1.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ppt/theme/themeOverride2.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ppt/theme/themeOverride3.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ppt/theme/themeOverride4.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68BE695B91E24E43897562A4D92393CE" ma:contentTypeVersion="0" ma:contentTypeDescription="新建文档。" ma:contentTypeScope="" ma:versionID="e6e740b13711f1a14c04ae28dbad16a1">
  <xsd:schema xmlns:xsd="http://www.w3.org/2001/XMLSchema" xmlns:xs="http://www.w3.org/2001/XMLSchema" xmlns:p="http://schemas.microsoft.com/office/2006/metadata/properties" targetNamespace="http://schemas.microsoft.com/office/2006/metadata/properties" ma:root="true" ma:fieldsID="9adfd09ad98667f9c194c646e975416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LongProperties xmlns="http://schemas.microsoft.com/office/2006/metadata/longProperties"/>
</file>

<file path=customXml/itemProps1.xml><?xml version="1.0" encoding="utf-8"?>
<ds:datastoreItem xmlns:ds="http://schemas.openxmlformats.org/officeDocument/2006/customXml" ds:itemID="{7AFC0B79-7083-4A7D-8734-D27EF8968ECC}">
  <ds:schemaRef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purl.org/dc/terms/"/>
    <ds:schemaRef ds:uri="http://purl.org/dc/elements/1.1/"/>
    <ds:schemaRef ds:uri="http://www.w3.org/XML/1998/namespace"/>
    <ds:schemaRef ds:uri="http://schemas.microsoft.com/office/2006/metadata/properties"/>
  </ds:schemaRefs>
</ds:datastoreItem>
</file>

<file path=customXml/itemProps2.xml><?xml version="1.0" encoding="utf-8"?>
<ds:datastoreItem xmlns:ds="http://schemas.openxmlformats.org/officeDocument/2006/customXml" ds:itemID="{0E623FFC-DD41-470F-AB61-61AC6293A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2A0AF145-C476-4063-AFDB-5BC8B3E61346}">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otalTime>317079</TotalTime>
  <Words>393</Words>
  <Application>Microsoft Macintosh PowerPoint</Application>
  <PresentationFormat>自定义</PresentationFormat>
  <Paragraphs>130</Paragraphs>
  <Slides>6</Slides>
  <Notes>0</Notes>
  <HiddenSlides>0</HiddenSlides>
  <MMClips>0</MMClips>
  <ScaleCrop>false</ScaleCrop>
  <HeadingPairs>
    <vt:vector size="6" baseType="variant">
      <vt:variant>
        <vt:lpstr>已用的字体</vt:lpstr>
      </vt:variant>
      <vt:variant>
        <vt:i4>14</vt:i4>
      </vt:variant>
      <vt:variant>
        <vt:lpstr>主题</vt:lpstr>
      </vt:variant>
      <vt:variant>
        <vt:i4>13</vt:i4>
      </vt:variant>
      <vt:variant>
        <vt:lpstr>幻灯片标题</vt:lpstr>
      </vt:variant>
      <vt:variant>
        <vt:i4>6</vt:i4>
      </vt:variant>
    </vt:vector>
  </HeadingPairs>
  <TitlesOfParts>
    <vt:vector size="33" baseType="lpstr">
      <vt:lpstr>黑体</vt:lpstr>
      <vt:lpstr>宋体</vt:lpstr>
      <vt:lpstr>微软雅黑</vt:lpstr>
      <vt:lpstr>微软雅黑</vt:lpstr>
      <vt:lpstr>Arial Unicode MS</vt:lpstr>
      <vt:lpstr>FrutigerNext LT Bold</vt:lpstr>
      <vt:lpstr>FrutigerNext LT Light</vt:lpstr>
      <vt:lpstr>FrutigerNext LT Medium</vt:lpstr>
      <vt:lpstr>FrutigerNext LT Regular</vt:lpstr>
      <vt:lpstr>Arial</vt:lpstr>
      <vt:lpstr>Calibri</vt:lpstr>
      <vt:lpstr>Calibri Light</vt:lpstr>
      <vt:lpstr>Trebuchet MS</vt:lpstr>
      <vt:lpstr>Wingdings</vt:lpstr>
      <vt:lpstr>自定义设计方案</vt:lpstr>
      <vt:lpstr>1_自定义设计方案</vt:lpstr>
      <vt:lpstr>10_主题1</vt:lpstr>
      <vt:lpstr>2_自定义设计方案</vt:lpstr>
      <vt:lpstr>3_自定义设计方案</vt:lpstr>
      <vt:lpstr>4_自定义设计方案</vt:lpstr>
      <vt:lpstr>5_自定义设计方案</vt:lpstr>
      <vt:lpstr>21_主题1</vt:lpstr>
      <vt:lpstr>32_Chart page</vt:lpstr>
      <vt:lpstr>7_Chart page</vt:lpstr>
      <vt:lpstr>6_自定义设计方案</vt:lpstr>
      <vt:lpstr>2_章节页</vt:lpstr>
      <vt:lpstr>11_Chart page</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OBP汇报模板_试行</dc:title>
  <dc:creator>IT Dept</dc:creator>
  <cp:lastModifiedBy>MP10521</cp:lastModifiedBy>
  <cp:revision>11832</cp:revision>
  <dcterms:created xsi:type="dcterms:W3CDTF">2009-03-06T02:45:20Z</dcterms:created>
  <dcterms:modified xsi:type="dcterms:W3CDTF">2023-01-09T12:56:28Z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(4)TUaQVVFD+hck2TLtgApoynJ2KbvTY/jPlJP/uGokzAmvq9Z5T9Zg0cdgSoP4oiAnPOkkm3Wa_x000d_
djCBnsuCs+UvxDpdJjDzHectjhQG/gSTX/+ptb9W7ConWnMQK1pLQvxxLd/3DzSFQkYrS/mx_x000d_
6xe2y97XwIt7Ufv1As2XNga4caQGh8CB+h9qs9JYgEs/98sBYEBKkHYjG8iq6EzHJiH/+1ds_x000d_
p1Ub5TmVMdYnTQvEik</vt:lpwstr>
  </property>
  <property fmtid="{D5CDD505-2E9C-101B-9397-08002B2CF9AE}" pid="3" name="_ms_pID_7253431">
    <vt:lpwstr>mtmSNgjccsGzgBxsQC2zWATm62WU8A2V8vGMkH+5GHjfxth+eE6vT8_x000d_
BtawaEuYlVMS0XgrD37yEY91tFMZlCB4FgoBZ6uJ/NGH2tyL9dRPiPdGyLWmZDcnyNvyLzTb_x000d_
r27XS72bhz4L/YrliQorVuDkDXw78uZ2BMS9lftAV8cD6KoV3r/vVJQF6Qbv/8+aNQPwepfe_x000d_
6SigwfC4kikQfU8Ne+Q4TOsR+rtHWoAKxyBU</vt:lpwstr>
  </property>
  <property fmtid="{D5CDD505-2E9C-101B-9397-08002B2CF9AE}" pid="4" name="ContentType">
    <vt:lpwstr>Document</vt:lpwstr>
  </property>
  <property fmtid="{D5CDD505-2E9C-101B-9397-08002B2CF9AE}" pid="5" name="ContentTypeId">
    <vt:lpwstr>0x0101004135DBD62D363241A780ECEF577B9942</vt:lpwstr>
  </property>
  <property fmtid="{D5CDD505-2E9C-101B-9397-08002B2CF9AE}" pid="6" name="_ms_pID_7253432">
    <vt:lpwstr>1VNjHemM1EVyQX5MEZlMR1YI2DoLQBH4igT1_x000d_
7FN+YyNrV9x8l6sLb5NtfgVVxe1xWm9MFfwejsLS4GeATfdp1xy1zeAzjerBdsZ+ppO7U0Rk_x000d_
DtTMGMmxFf1cUA9nSHWoSvqnG26A7zcFknMcOO7vsla6j5zRd6//LRGE+2A8iGm/jiSYZxcc_x000d_
3UhUVYpoOSnEbA2ttLRlWJ29nWi/YJYKAwr2DcwKCCOuJcyphScfwY</vt:lpwstr>
  </property>
  <property fmtid="{D5CDD505-2E9C-101B-9397-08002B2CF9AE}" pid="7" name="num">
    <vt:lpwstr/>
  </property>
  <property fmtid="{D5CDD505-2E9C-101B-9397-08002B2CF9AE}" pid="8" name="_ms_pID_725343_00">
    <vt:lpwstr>_ms_pID_725343</vt:lpwstr>
  </property>
  <property fmtid="{D5CDD505-2E9C-101B-9397-08002B2CF9AE}" pid="9" name="_ms_pID_7253431_00">
    <vt:lpwstr>_ms_pID_7253431</vt:lpwstr>
  </property>
  <property fmtid="{D5CDD505-2E9C-101B-9397-08002B2CF9AE}" pid="10" name="_ms_pID_7253432_00">
    <vt:lpwstr>_ms_pID_7253432</vt:lpwstr>
  </property>
  <property fmtid="{D5CDD505-2E9C-101B-9397-08002B2CF9AE}" pid="11" name="_ms_pID_7253433">
    <vt:lpwstr>tqKu0Z6ehrVUVuFWAE_x000d_
4UJLinTCRriULa+G2XsRnL9ZkW+wK1E4GTlverNQ1sXvNVDWu0O/suaOnPYq+NnfHNYth0XA_x000d_
y89Rwa4bENEQVnU2OkNF1oRc/0jwNa5FyEJti5kzcKfRVGIhMajjHEDEbX+h2w==</vt:lpwstr>
  </property>
  <property fmtid="{D5CDD505-2E9C-101B-9397-08002B2CF9AE}" pid="12" name="_ms_pID_7253433_00">
    <vt:lpwstr>_ms_pID_7253433</vt:lpwstr>
  </property>
  <property fmtid="{D5CDD505-2E9C-101B-9397-08002B2CF9AE}" pid="13" name="_new_ms_pID_72543">
    <vt:lpwstr>(3)/LvG33rbW9khpf1ZjUpLemwmApKjHEjYKlnJGsReoJfDwljkBKxNWzCFdcEG4xjry/+uO2+w_x000d_
OK2dR7IBTLhW599NSD8xlEjFQOpXdxDPH62sLr5aqdQC9vrFbXkvuBU4bwlaRQJhKLlWg9HP_x000d_
i6SRLjrYLMoDANM6HrKS4xoeBrBWZh46SRjCPgFHUgvuuHb3/xHyTybVVBJsuP26D6jszejt_x000d_
hiNnsGQwq7ym/UxH/m</vt:lpwstr>
  </property>
  <property fmtid="{D5CDD505-2E9C-101B-9397-08002B2CF9AE}" pid="14" name="_new_ms_pID_72543_00">
    <vt:lpwstr>_new_ms_pID_72543</vt:lpwstr>
  </property>
  <property fmtid="{D5CDD505-2E9C-101B-9397-08002B2CF9AE}" pid="15" name="_new_ms_pID_725431">
    <vt:lpwstr>Hh46doaUbMHDjJZlMPjKyt4wwQxFRRvcdIS8AUhwXrkWj7C2dKAa1A_x000d_
k9F4FJRIYGEbntyAySkgna1vZMthacdLTB1mUkMnD8kYySskbdRz8aQ1z7NFYGmyFYd4dfnN_x000d_
84shfChW4AwteAnlgpZ4i5TP7g5JAT6kKEyJMlJc+XAXt5EAfVhJinv6HhJdSaWmNvXu3NQw_x000d_
2e70XvQeqbVo8UNGiKt9GPcs+Dkm7FXl/iel</vt:lpwstr>
  </property>
  <property fmtid="{D5CDD505-2E9C-101B-9397-08002B2CF9AE}" pid="16" name="_new_ms_pID_725431_00">
    <vt:lpwstr>_new_ms_pID_725431</vt:lpwstr>
  </property>
  <property fmtid="{D5CDD505-2E9C-101B-9397-08002B2CF9AE}" pid="17" name="_new_ms_pID_725432">
    <vt:lpwstr>tf3DqVnDdadO4c7SFSzBoVrUa75WHmffNC5W_x000d_
1ovaObCQ9jmR1Oiq++DYrUsHT4MX9wxH9mCfiGdkwD/VkH59w7k2hemB2j0TBP8Gu122Yel2_x000d_
tbjAu6HTn51yI/H1ZJJlpfRJpeXQH4kTHVkVY5ra+OQJwfNC7FQN7u6BjTPDvjeG</vt:lpwstr>
  </property>
  <property fmtid="{D5CDD505-2E9C-101B-9397-08002B2CF9AE}" pid="18" name="_new_ms_pID_725432_00">
    <vt:lpwstr>_new_ms_pID_725432</vt:lpwstr>
  </property>
  <property fmtid="{D5CDD505-2E9C-101B-9397-08002B2CF9AE}" pid="19" name="_2015_ms_pID_725343">
    <vt:lpwstr>(3)2rCgcA62UwcgNYi7HMHw5G8V1adtu+sByKna1H1u/18/jc+aRsAD1+6KTqpjPb811wX6RkDY
GNtEtOXRQg4DCKcQZEZCCCT/P7pyqmKvnX11j635TYxnNbm1hkpgs6y5gsLsQTaymS7F91Yq
kjWKhN14lWukpsjLP2v0iGPSpZT3u9Po4C4wEewEtogAbPjSsGMsmL8AVm1BjkAdSHR9C3NY
8r7bBajp1rVJGMivE3</vt:lpwstr>
  </property>
  <property fmtid="{D5CDD505-2E9C-101B-9397-08002B2CF9AE}" pid="20" name="_2015_ms_pID_725343_00">
    <vt:lpwstr>_2015_ms_pID_725343</vt:lpwstr>
  </property>
  <property fmtid="{D5CDD505-2E9C-101B-9397-08002B2CF9AE}" pid="21" name="_2015_ms_pID_7253431">
    <vt:lpwstr>TiJp8ohnrHv8pJKgsEVlX28t3p/Pp547cinO3UdoRfXjPmor4ozV4R
O1sPFPJM2Xozkdr/cF3pJ3B0lZas2x5CFGNSpR9Xfclcgmnk+FJnjhZIYALApMvRViSagQHg
MDPigp3UevFc0I8qAOf5bweIeet8QNKkwv3x9Fte8rwBLbzRe1zxpr61axaitAQQkDUh9uR0
NfVjd9JpzT1tuAnCXuQIO2oNuoEQ3DgcLpVc</vt:lpwstr>
  </property>
  <property fmtid="{D5CDD505-2E9C-101B-9397-08002B2CF9AE}" pid="22" name="_2015_ms_pID_7253431_00">
    <vt:lpwstr>_2015_ms_pID_7253431</vt:lpwstr>
  </property>
  <property fmtid="{D5CDD505-2E9C-101B-9397-08002B2CF9AE}" pid="23" name="_2015_ms_pID_7253432">
    <vt:lpwstr>TxkwWO430k+c+eFMInsbAM6zlKDudxEt4FAf
3fSgo+lQiqieBn7KYvNNK/rv/QmSinSMbzHYOz1cllGkRa8UUkg=</vt:lpwstr>
  </property>
  <property fmtid="{D5CDD505-2E9C-101B-9397-08002B2CF9AE}" pid="24" name="_2015_ms_pID_7253432_00">
    <vt:lpwstr>_2015_ms_pID_7253432</vt:lpwstr>
  </property>
  <property fmtid="{D5CDD505-2E9C-101B-9397-08002B2CF9AE}" pid="25" name="_readonly">
    <vt:lpwstr/>
  </property>
  <property fmtid="{D5CDD505-2E9C-101B-9397-08002B2CF9AE}" pid="26" name="_change">
    <vt:lpwstr/>
  </property>
  <property fmtid="{D5CDD505-2E9C-101B-9397-08002B2CF9AE}" pid="27" name="_full-control">
    <vt:lpwstr/>
  </property>
  <property fmtid="{D5CDD505-2E9C-101B-9397-08002B2CF9AE}" pid="28" name="sflag">
    <vt:lpwstr>1628175493</vt:lpwstr>
  </property>
</Properties>
</file>